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80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60" autoAdjust="0"/>
  </p:normalViewPr>
  <p:slideViewPr>
    <p:cSldViewPr snapToGrid="0">
      <p:cViewPr varScale="1">
        <p:scale>
          <a:sx n="53" d="100"/>
          <a:sy n="53" d="100"/>
        </p:scale>
        <p:origin x="11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6A9C11-2023-46F8-8220-F9A56BF35212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61B804CD-029A-4EFD-9E0E-E0EF8454B5B7}">
      <dgm:prSet phldrT="[Text]"/>
      <dgm:spPr/>
      <dgm:t>
        <a:bodyPr/>
        <a:lstStyle/>
        <a:p>
          <a:r>
            <a:rPr lang="en-GB" dirty="0"/>
            <a:t>Assistant Director of Finance, Revenues and Benefits </a:t>
          </a:r>
        </a:p>
        <a:p>
          <a:r>
            <a:rPr lang="en-GB" dirty="0"/>
            <a:t>(Deputy S151)</a:t>
          </a:r>
        </a:p>
      </dgm:t>
    </dgm:pt>
    <dgm:pt modelId="{26029BF5-12E1-4D76-8ADD-734AFB346CC3}" type="parTrans" cxnId="{29DF6AC2-1E2A-4D73-A498-EB75AB7894AE}">
      <dgm:prSet/>
      <dgm:spPr/>
      <dgm:t>
        <a:bodyPr/>
        <a:lstStyle/>
        <a:p>
          <a:endParaRPr lang="en-GB"/>
        </a:p>
      </dgm:t>
    </dgm:pt>
    <dgm:pt modelId="{DD2EC40C-E610-4FC7-A683-F2B363D21FEE}" type="sibTrans" cxnId="{29DF6AC2-1E2A-4D73-A498-EB75AB7894AE}">
      <dgm:prSet/>
      <dgm:spPr/>
      <dgm:t>
        <a:bodyPr/>
        <a:lstStyle/>
        <a:p>
          <a:endParaRPr lang="en-GB"/>
        </a:p>
      </dgm:t>
    </dgm:pt>
    <dgm:pt modelId="{82F3178E-010F-445C-9E63-D5BB13C50B8A}">
      <dgm:prSet phldrT="[Text]"/>
      <dgm:spPr/>
      <dgm:t>
        <a:bodyPr/>
        <a:lstStyle/>
        <a:p>
          <a:r>
            <a:rPr lang="en-GB" dirty="0"/>
            <a:t>Financial System, Reporting and Transformation Manager</a:t>
          </a:r>
        </a:p>
        <a:p>
          <a:r>
            <a:rPr lang="en-GB" dirty="0"/>
            <a:t>1.0 FTE</a:t>
          </a:r>
        </a:p>
      </dgm:t>
    </dgm:pt>
    <dgm:pt modelId="{05B2FB1F-12A0-40BB-8769-E982FA55395E}" type="parTrans" cxnId="{7E91EDC4-9634-413A-8CC2-8913210E1938}">
      <dgm:prSet/>
      <dgm:spPr/>
      <dgm:t>
        <a:bodyPr/>
        <a:lstStyle/>
        <a:p>
          <a:endParaRPr lang="en-GB"/>
        </a:p>
      </dgm:t>
    </dgm:pt>
    <dgm:pt modelId="{84AE3119-57B6-4593-BCB3-FCD0B8A9FA7F}" type="sibTrans" cxnId="{7E91EDC4-9634-413A-8CC2-8913210E1938}">
      <dgm:prSet/>
      <dgm:spPr/>
      <dgm:t>
        <a:bodyPr/>
        <a:lstStyle/>
        <a:p>
          <a:endParaRPr lang="en-GB"/>
        </a:p>
      </dgm:t>
    </dgm:pt>
    <dgm:pt modelId="{4CD19B0E-7BCD-46A2-8C0F-A2B5ADAFCA54}">
      <dgm:prSet/>
      <dgm:spPr/>
      <dgm:t>
        <a:bodyPr/>
        <a:lstStyle/>
        <a:p>
          <a:r>
            <a:rPr lang="en-GB" dirty="0"/>
            <a:t>Principal Accountant </a:t>
          </a:r>
        </a:p>
        <a:p>
          <a:r>
            <a:rPr lang="en-GB" dirty="0"/>
            <a:t>(Capital and Treasury)</a:t>
          </a:r>
        </a:p>
        <a:p>
          <a:r>
            <a:rPr lang="en-GB" dirty="0"/>
            <a:t>1.0 FTE</a:t>
          </a:r>
        </a:p>
      </dgm:t>
    </dgm:pt>
    <dgm:pt modelId="{69778B01-E7ED-41CB-91F0-BE4E2DD22746}" type="parTrans" cxnId="{5F53F6BB-F914-4A2E-A029-8FF6430F1B2A}">
      <dgm:prSet/>
      <dgm:spPr/>
      <dgm:t>
        <a:bodyPr/>
        <a:lstStyle/>
        <a:p>
          <a:endParaRPr lang="en-GB"/>
        </a:p>
      </dgm:t>
    </dgm:pt>
    <dgm:pt modelId="{3D512151-D191-4626-A0A4-F8BB03B1363C}" type="sibTrans" cxnId="{5F53F6BB-F914-4A2E-A029-8FF6430F1B2A}">
      <dgm:prSet/>
      <dgm:spPr/>
      <dgm:t>
        <a:bodyPr/>
        <a:lstStyle/>
        <a:p>
          <a:endParaRPr lang="en-GB"/>
        </a:p>
      </dgm:t>
    </dgm:pt>
    <dgm:pt modelId="{254872F4-9059-4519-BCFD-CC7DB24F0E2D}">
      <dgm:prSet phldrT="[Text]"/>
      <dgm:spPr/>
      <dgm:t>
        <a:bodyPr/>
        <a:lstStyle/>
        <a:p>
          <a:r>
            <a:rPr lang="en-GB" dirty="0"/>
            <a:t>Revenues Manager</a:t>
          </a:r>
        </a:p>
        <a:p>
          <a:r>
            <a:rPr lang="en-GB" dirty="0"/>
            <a:t>1.0 FTE</a:t>
          </a:r>
        </a:p>
      </dgm:t>
    </dgm:pt>
    <dgm:pt modelId="{CF65A289-C70E-4611-A674-99B0868B3E51}" type="parTrans" cxnId="{2EB96A34-8F59-4B44-97CA-E5AC3747A4E1}">
      <dgm:prSet/>
      <dgm:spPr/>
      <dgm:t>
        <a:bodyPr/>
        <a:lstStyle/>
        <a:p>
          <a:endParaRPr lang="en-GB"/>
        </a:p>
      </dgm:t>
    </dgm:pt>
    <dgm:pt modelId="{242039B7-AAEF-4FCB-8230-A7F3077D2F42}" type="sibTrans" cxnId="{2EB96A34-8F59-4B44-97CA-E5AC3747A4E1}">
      <dgm:prSet/>
      <dgm:spPr/>
      <dgm:t>
        <a:bodyPr/>
        <a:lstStyle/>
        <a:p>
          <a:endParaRPr lang="en-GB"/>
        </a:p>
      </dgm:t>
    </dgm:pt>
    <dgm:pt modelId="{87B0555B-BC9B-44B2-B165-ED8510C400BC}">
      <dgm:prSet/>
      <dgm:spPr/>
      <dgm:t>
        <a:bodyPr/>
        <a:lstStyle/>
        <a:p>
          <a:pPr rtl="0"/>
          <a:r>
            <a:rPr lang="en-GB" dirty="0"/>
            <a:t>Benefits Manager</a:t>
          </a:r>
        </a:p>
        <a:p>
          <a:pPr rtl="0"/>
          <a:r>
            <a:rPr lang="en-GB" dirty="0"/>
            <a:t>1.0 FTE</a:t>
          </a:r>
        </a:p>
      </dgm:t>
    </dgm:pt>
    <dgm:pt modelId="{84620BA9-F0C9-49D2-917E-36D8C7696EAD}" type="parTrans" cxnId="{5DCA23EA-198C-4C93-AFD9-089B5F13DEC5}">
      <dgm:prSet/>
      <dgm:spPr/>
      <dgm:t>
        <a:bodyPr/>
        <a:lstStyle/>
        <a:p>
          <a:endParaRPr lang="en-GB"/>
        </a:p>
      </dgm:t>
    </dgm:pt>
    <dgm:pt modelId="{D44AF7CC-B84E-42B8-8D9B-7E005A856A71}" type="sibTrans" cxnId="{5DCA23EA-198C-4C93-AFD9-089B5F13DEC5}">
      <dgm:prSet/>
      <dgm:spPr/>
      <dgm:t>
        <a:bodyPr/>
        <a:lstStyle/>
        <a:p>
          <a:endParaRPr lang="en-GB"/>
        </a:p>
      </dgm:t>
    </dgm:pt>
    <dgm:pt modelId="{5E79D778-F002-4072-B0CD-2AD793ACC615}">
      <dgm:prSet/>
      <dgm:spPr/>
      <dgm:t>
        <a:bodyPr/>
        <a:lstStyle/>
        <a:p>
          <a:r>
            <a:rPr lang="en-GB" dirty="0"/>
            <a:t>Senior Financial Systems, Reporting &amp; Transformation Officer</a:t>
          </a:r>
        </a:p>
        <a:p>
          <a:r>
            <a:rPr lang="en-GB" dirty="0"/>
            <a:t>1.0 FTE</a:t>
          </a:r>
        </a:p>
      </dgm:t>
    </dgm:pt>
    <dgm:pt modelId="{A515181E-55D1-4F74-9F19-9196DAC4D29B}" type="parTrans" cxnId="{5FED527D-AB4C-496A-B215-3AC670425755}">
      <dgm:prSet/>
      <dgm:spPr/>
      <dgm:t>
        <a:bodyPr/>
        <a:lstStyle/>
        <a:p>
          <a:endParaRPr lang="en-GB"/>
        </a:p>
      </dgm:t>
    </dgm:pt>
    <dgm:pt modelId="{45F6EAD9-632A-43F8-A64D-C38014BA0858}" type="sibTrans" cxnId="{5FED527D-AB4C-496A-B215-3AC670425755}">
      <dgm:prSet/>
      <dgm:spPr/>
      <dgm:t>
        <a:bodyPr/>
        <a:lstStyle/>
        <a:p>
          <a:endParaRPr lang="en-GB"/>
        </a:p>
      </dgm:t>
    </dgm:pt>
    <dgm:pt modelId="{B586B856-C4BD-47AD-8B30-A09F6CF5E3AD}">
      <dgm:prSet/>
      <dgm:spPr/>
      <dgm:t>
        <a:bodyPr/>
        <a:lstStyle/>
        <a:p>
          <a:r>
            <a:rPr lang="en-GB" dirty="0"/>
            <a:t>Financial Services Support Officer </a:t>
          </a:r>
        </a:p>
        <a:p>
          <a:r>
            <a:rPr lang="en-GB" dirty="0"/>
            <a:t>2.0 FTE</a:t>
          </a:r>
        </a:p>
      </dgm:t>
    </dgm:pt>
    <dgm:pt modelId="{D2B7376B-992C-480C-BB90-B77A71F63A27}" type="parTrans" cxnId="{32E77D76-4671-49DD-8F3C-A544CC44E212}">
      <dgm:prSet/>
      <dgm:spPr/>
      <dgm:t>
        <a:bodyPr/>
        <a:lstStyle/>
        <a:p>
          <a:endParaRPr lang="en-GB"/>
        </a:p>
      </dgm:t>
    </dgm:pt>
    <dgm:pt modelId="{E128722C-498F-4338-92CF-6D4F5F1B5702}" type="sibTrans" cxnId="{32E77D76-4671-49DD-8F3C-A544CC44E212}">
      <dgm:prSet/>
      <dgm:spPr/>
      <dgm:t>
        <a:bodyPr/>
        <a:lstStyle/>
        <a:p>
          <a:endParaRPr lang="en-GB"/>
        </a:p>
      </dgm:t>
    </dgm:pt>
    <dgm:pt modelId="{6525E370-BE61-41F3-8D4D-835E56EC4A2B}">
      <dgm:prSet/>
      <dgm:spPr/>
      <dgm:t>
        <a:bodyPr/>
        <a:lstStyle/>
        <a:p>
          <a:r>
            <a:rPr lang="en-GB" dirty="0"/>
            <a:t>Corporate Accountant</a:t>
          </a:r>
        </a:p>
        <a:p>
          <a:r>
            <a:rPr lang="en-GB" dirty="0"/>
            <a:t>1.0 FTE</a:t>
          </a:r>
        </a:p>
      </dgm:t>
    </dgm:pt>
    <dgm:pt modelId="{16878DD5-93F2-4393-A324-1F01CAF2BD41}" type="parTrans" cxnId="{6706EB3D-B519-4917-ACF3-37EC1C92B0F3}">
      <dgm:prSet/>
      <dgm:spPr/>
      <dgm:t>
        <a:bodyPr/>
        <a:lstStyle/>
        <a:p>
          <a:endParaRPr lang="en-GB"/>
        </a:p>
      </dgm:t>
    </dgm:pt>
    <dgm:pt modelId="{7AF53B0D-6C03-44F8-A2CC-00F68550EB3F}" type="sibTrans" cxnId="{6706EB3D-B519-4917-ACF3-37EC1C92B0F3}">
      <dgm:prSet/>
      <dgm:spPr/>
      <dgm:t>
        <a:bodyPr/>
        <a:lstStyle/>
        <a:p>
          <a:endParaRPr lang="en-GB"/>
        </a:p>
      </dgm:t>
    </dgm:pt>
    <dgm:pt modelId="{9684360D-7F28-4908-8439-8EFF64B6A2D2}">
      <dgm:prSet/>
      <dgm:spPr/>
      <dgm:t>
        <a:bodyPr/>
        <a:lstStyle/>
        <a:p>
          <a:r>
            <a:rPr lang="en-GB" dirty="0"/>
            <a:t>Finance Business Partner </a:t>
          </a:r>
        </a:p>
        <a:p>
          <a:r>
            <a:rPr lang="en-GB" dirty="0"/>
            <a:t>3.0 FTE</a:t>
          </a:r>
        </a:p>
      </dgm:t>
    </dgm:pt>
    <dgm:pt modelId="{55B388D9-B20E-4E48-8C11-428DC1BE620B}" type="parTrans" cxnId="{302E6E4D-1FB5-4750-8B1A-6B3D4423A32E}">
      <dgm:prSet/>
      <dgm:spPr/>
      <dgm:t>
        <a:bodyPr/>
        <a:lstStyle/>
        <a:p>
          <a:endParaRPr lang="en-GB"/>
        </a:p>
      </dgm:t>
    </dgm:pt>
    <dgm:pt modelId="{64FE079A-CDB3-4AD4-BFFA-375E03BD6E90}" type="sibTrans" cxnId="{302E6E4D-1FB5-4750-8B1A-6B3D4423A32E}">
      <dgm:prSet/>
      <dgm:spPr/>
      <dgm:t>
        <a:bodyPr/>
        <a:lstStyle/>
        <a:p>
          <a:endParaRPr lang="en-GB"/>
        </a:p>
      </dgm:t>
    </dgm:pt>
    <dgm:pt modelId="{B476C040-3310-4BDC-967C-D861FDD852C5}">
      <dgm:prSet/>
      <dgm:spPr/>
      <dgm:t>
        <a:bodyPr/>
        <a:lstStyle/>
        <a:p>
          <a:r>
            <a:rPr lang="en-GB" dirty="0"/>
            <a:t>Compliance Officers</a:t>
          </a:r>
        </a:p>
        <a:p>
          <a:r>
            <a:rPr lang="en-GB" dirty="0"/>
            <a:t>2.0 FTE</a:t>
          </a:r>
        </a:p>
      </dgm:t>
    </dgm:pt>
    <dgm:pt modelId="{D3C91E99-509C-41E2-9322-8A7454E643DE}" type="parTrans" cxnId="{477929E0-52BF-47E1-94B4-FCC794E95F47}">
      <dgm:prSet/>
      <dgm:spPr/>
      <dgm:t>
        <a:bodyPr/>
        <a:lstStyle/>
        <a:p>
          <a:endParaRPr lang="en-GB"/>
        </a:p>
      </dgm:t>
    </dgm:pt>
    <dgm:pt modelId="{C9855CE0-1456-4370-A79E-5D3CBF223A0C}" type="sibTrans" cxnId="{477929E0-52BF-47E1-94B4-FCC794E95F47}">
      <dgm:prSet/>
      <dgm:spPr/>
      <dgm:t>
        <a:bodyPr/>
        <a:lstStyle/>
        <a:p>
          <a:endParaRPr lang="en-GB"/>
        </a:p>
      </dgm:t>
    </dgm:pt>
    <dgm:pt modelId="{0154DE2D-DF4D-4D42-8A66-F80A89ED79F0}">
      <dgm:prSet/>
      <dgm:spPr/>
      <dgm:t>
        <a:bodyPr/>
        <a:lstStyle/>
        <a:p>
          <a:r>
            <a:rPr lang="en-GB" dirty="0"/>
            <a:t>Recovery Officers</a:t>
          </a:r>
        </a:p>
        <a:p>
          <a:r>
            <a:rPr lang="en-GB" dirty="0"/>
            <a:t>2.0 FTE</a:t>
          </a:r>
        </a:p>
      </dgm:t>
    </dgm:pt>
    <dgm:pt modelId="{CA656795-2DD3-43F7-A3BB-EA813B599452}" type="parTrans" cxnId="{3D828014-BB0B-4B0B-977D-45A05C80925C}">
      <dgm:prSet/>
      <dgm:spPr/>
      <dgm:t>
        <a:bodyPr/>
        <a:lstStyle/>
        <a:p>
          <a:endParaRPr lang="en-GB"/>
        </a:p>
      </dgm:t>
    </dgm:pt>
    <dgm:pt modelId="{20EBB9F9-AE2D-4ADB-891F-831EFF6A5515}" type="sibTrans" cxnId="{3D828014-BB0B-4B0B-977D-45A05C80925C}">
      <dgm:prSet/>
      <dgm:spPr/>
      <dgm:t>
        <a:bodyPr/>
        <a:lstStyle/>
        <a:p>
          <a:endParaRPr lang="en-GB"/>
        </a:p>
      </dgm:t>
    </dgm:pt>
    <dgm:pt modelId="{4D58D65A-C64A-477D-AA5B-ECF2F212290F}">
      <dgm:prSet/>
      <dgm:spPr/>
      <dgm:t>
        <a:bodyPr/>
        <a:lstStyle/>
        <a:p>
          <a:r>
            <a:rPr lang="en-GB" dirty="0"/>
            <a:t>Enforcement Officers</a:t>
          </a:r>
        </a:p>
        <a:p>
          <a:r>
            <a:rPr lang="en-GB" dirty="0"/>
            <a:t>2.9 FTE</a:t>
          </a:r>
        </a:p>
      </dgm:t>
    </dgm:pt>
    <dgm:pt modelId="{FB6A9930-0809-4235-9B69-9AC1E0AF65C2}" type="parTrans" cxnId="{77B6B75B-4CA9-4699-9A80-57E332FB5D30}">
      <dgm:prSet/>
      <dgm:spPr/>
      <dgm:t>
        <a:bodyPr/>
        <a:lstStyle/>
        <a:p>
          <a:endParaRPr lang="en-GB"/>
        </a:p>
      </dgm:t>
    </dgm:pt>
    <dgm:pt modelId="{1F85318F-1E20-4F40-854A-F10AB970EFF1}" type="sibTrans" cxnId="{77B6B75B-4CA9-4699-9A80-57E332FB5D30}">
      <dgm:prSet/>
      <dgm:spPr/>
      <dgm:t>
        <a:bodyPr/>
        <a:lstStyle/>
        <a:p>
          <a:endParaRPr lang="en-GB"/>
        </a:p>
      </dgm:t>
    </dgm:pt>
    <dgm:pt modelId="{8E724250-5255-4D31-A9BA-CA2DC22B8212}">
      <dgm:prSet/>
      <dgm:spPr/>
      <dgm:t>
        <a:bodyPr/>
        <a:lstStyle/>
        <a:p>
          <a:r>
            <a:rPr lang="en-GB" dirty="0"/>
            <a:t>Local Taxation Inspector</a:t>
          </a:r>
        </a:p>
        <a:p>
          <a:r>
            <a:rPr lang="en-GB"/>
            <a:t>2.0 </a:t>
          </a:r>
          <a:r>
            <a:rPr lang="en-GB" dirty="0"/>
            <a:t>FTE</a:t>
          </a:r>
        </a:p>
      </dgm:t>
    </dgm:pt>
    <dgm:pt modelId="{85BD991B-2D6F-47A0-9DF3-4689AB9AB713}" type="parTrans" cxnId="{FC588030-6B81-4252-88C3-D2835AC94824}">
      <dgm:prSet/>
      <dgm:spPr/>
      <dgm:t>
        <a:bodyPr/>
        <a:lstStyle/>
        <a:p>
          <a:endParaRPr lang="en-GB"/>
        </a:p>
      </dgm:t>
    </dgm:pt>
    <dgm:pt modelId="{F1E817F0-E532-4BFB-BF02-7F7BF6E0E516}" type="sibTrans" cxnId="{FC588030-6B81-4252-88C3-D2835AC94824}">
      <dgm:prSet/>
      <dgm:spPr/>
      <dgm:t>
        <a:bodyPr/>
        <a:lstStyle/>
        <a:p>
          <a:endParaRPr lang="en-GB"/>
        </a:p>
      </dgm:t>
    </dgm:pt>
    <dgm:pt modelId="{43C72E4B-7C86-46FC-8270-1CE092655AD9}">
      <dgm:prSet/>
      <dgm:spPr/>
      <dgm:t>
        <a:bodyPr/>
        <a:lstStyle/>
        <a:p>
          <a:r>
            <a:rPr lang="en-GB" dirty="0"/>
            <a:t>Senior Revenues and Benefits Officers</a:t>
          </a:r>
        </a:p>
        <a:p>
          <a:r>
            <a:rPr lang="en-GB" dirty="0"/>
            <a:t>2.0 FTE</a:t>
          </a:r>
        </a:p>
        <a:p>
          <a:endParaRPr lang="en-GB" dirty="0"/>
        </a:p>
      </dgm:t>
    </dgm:pt>
    <dgm:pt modelId="{550C6D07-42EC-4576-A52C-D153723404D7}" type="parTrans" cxnId="{45119FB7-FF9F-485D-8044-A28D32D000CD}">
      <dgm:prSet/>
      <dgm:spPr/>
      <dgm:t>
        <a:bodyPr/>
        <a:lstStyle/>
        <a:p>
          <a:endParaRPr lang="en-GB"/>
        </a:p>
      </dgm:t>
    </dgm:pt>
    <dgm:pt modelId="{8B96052B-1EE9-4773-84BF-091B4D35AAEA}" type="sibTrans" cxnId="{45119FB7-FF9F-485D-8044-A28D32D000CD}">
      <dgm:prSet/>
      <dgm:spPr/>
      <dgm:t>
        <a:bodyPr/>
        <a:lstStyle/>
        <a:p>
          <a:endParaRPr lang="en-GB"/>
        </a:p>
      </dgm:t>
    </dgm:pt>
    <dgm:pt modelId="{2A5725AA-4FE7-4905-817A-1760F57E0BFB}">
      <dgm:prSet/>
      <dgm:spPr/>
      <dgm:t>
        <a:bodyPr/>
        <a:lstStyle/>
        <a:p>
          <a:r>
            <a:rPr lang="en-GB" dirty="0"/>
            <a:t>Subsidy and Assurance Manager</a:t>
          </a:r>
        </a:p>
        <a:p>
          <a:r>
            <a:rPr lang="en-GB" dirty="0"/>
            <a:t>1.0 FTE</a:t>
          </a:r>
        </a:p>
      </dgm:t>
    </dgm:pt>
    <dgm:pt modelId="{4D39B63C-47DB-494D-99F9-EEA5A888B7AF}" type="parTrans" cxnId="{EA5A9907-388E-450E-9857-EBFB779AB7ED}">
      <dgm:prSet/>
      <dgm:spPr/>
      <dgm:t>
        <a:bodyPr/>
        <a:lstStyle/>
        <a:p>
          <a:endParaRPr lang="en-GB"/>
        </a:p>
      </dgm:t>
    </dgm:pt>
    <dgm:pt modelId="{45F376DC-E5D8-49F3-991B-76F09D9EF9BB}" type="sibTrans" cxnId="{EA5A9907-388E-450E-9857-EBFB779AB7ED}">
      <dgm:prSet/>
      <dgm:spPr/>
      <dgm:t>
        <a:bodyPr/>
        <a:lstStyle/>
        <a:p>
          <a:endParaRPr lang="en-GB"/>
        </a:p>
      </dgm:t>
    </dgm:pt>
    <dgm:pt modelId="{C7905E33-0710-4739-A276-89134F17CE8B}">
      <dgm:prSet/>
      <dgm:spPr/>
      <dgm:t>
        <a:bodyPr/>
        <a:lstStyle/>
        <a:p>
          <a:r>
            <a:rPr lang="en-GB" dirty="0"/>
            <a:t>Generic Revenues &amp; Benefits Officer</a:t>
          </a:r>
        </a:p>
        <a:p>
          <a:r>
            <a:rPr lang="en-GB" dirty="0"/>
            <a:t>1.75 FTE</a:t>
          </a:r>
        </a:p>
      </dgm:t>
    </dgm:pt>
    <dgm:pt modelId="{C2E3F57A-8358-4CBA-AEE4-F9443C739B37}" type="parTrans" cxnId="{A2CF229A-C76E-4BC0-A72D-709215FACC0A}">
      <dgm:prSet/>
      <dgm:spPr/>
      <dgm:t>
        <a:bodyPr/>
        <a:lstStyle/>
        <a:p>
          <a:endParaRPr lang="en-GB"/>
        </a:p>
      </dgm:t>
    </dgm:pt>
    <dgm:pt modelId="{BC8D0FDC-840E-424F-83AB-978E890FC188}" type="sibTrans" cxnId="{A2CF229A-C76E-4BC0-A72D-709215FACC0A}">
      <dgm:prSet/>
      <dgm:spPr/>
      <dgm:t>
        <a:bodyPr/>
        <a:lstStyle/>
        <a:p>
          <a:endParaRPr lang="en-GB"/>
        </a:p>
      </dgm:t>
    </dgm:pt>
    <dgm:pt modelId="{2AC27D42-FD3F-4219-A05B-70735985E7A7}">
      <dgm:prSet/>
      <dgm:spPr/>
      <dgm:t>
        <a:bodyPr/>
        <a:lstStyle/>
        <a:p>
          <a:r>
            <a:rPr lang="en-GB" dirty="0"/>
            <a:t>Financial Systems and Reporting Officer </a:t>
          </a:r>
        </a:p>
        <a:p>
          <a:r>
            <a:rPr lang="en-GB" dirty="0"/>
            <a:t>1.0 FTE</a:t>
          </a:r>
        </a:p>
      </dgm:t>
    </dgm:pt>
    <dgm:pt modelId="{4D2338D0-23EF-4255-82B9-26CF2C1D7C5B}" type="parTrans" cxnId="{BB74B4F0-D06E-44ED-9D60-00C3DDCFC5FB}">
      <dgm:prSet/>
      <dgm:spPr/>
      <dgm:t>
        <a:bodyPr/>
        <a:lstStyle/>
        <a:p>
          <a:endParaRPr lang="en-GB"/>
        </a:p>
      </dgm:t>
    </dgm:pt>
    <dgm:pt modelId="{077F7F0C-F71A-4A58-B130-91D6A5F02F79}" type="sibTrans" cxnId="{BB74B4F0-D06E-44ED-9D60-00C3DDCFC5FB}">
      <dgm:prSet/>
      <dgm:spPr/>
      <dgm:t>
        <a:bodyPr/>
        <a:lstStyle/>
        <a:p>
          <a:endParaRPr lang="en-GB"/>
        </a:p>
      </dgm:t>
    </dgm:pt>
    <dgm:pt modelId="{C71CBCD4-3313-419A-811E-849AF5474AD9}">
      <dgm:prSet/>
      <dgm:spPr/>
      <dgm:t>
        <a:bodyPr/>
        <a:lstStyle/>
        <a:p>
          <a:r>
            <a:rPr lang="en-GB" dirty="0"/>
            <a:t>Assistant Accountant </a:t>
          </a:r>
        </a:p>
        <a:p>
          <a:r>
            <a:rPr lang="en-GB" dirty="0"/>
            <a:t>2.8 FTE</a:t>
          </a:r>
        </a:p>
      </dgm:t>
    </dgm:pt>
    <dgm:pt modelId="{B3343CD5-EAAC-40F0-AE30-91EE8463259E}" type="parTrans" cxnId="{BF1D80A9-40EB-4EDF-A34B-1E744D1802AF}">
      <dgm:prSet/>
      <dgm:spPr/>
      <dgm:t>
        <a:bodyPr/>
        <a:lstStyle/>
        <a:p>
          <a:endParaRPr lang="en-GB"/>
        </a:p>
      </dgm:t>
    </dgm:pt>
    <dgm:pt modelId="{666AE854-B21C-4FCE-B6E9-7E83DF3FFADA}" type="sibTrans" cxnId="{BF1D80A9-40EB-4EDF-A34B-1E744D1802AF}">
      <dgm:prSet/>
      <dgm:spPr/>
      <dgm:t>
        <a:bodyPr/>
        <a:lstStyle/>
        <a:p>
          <a:endParaRPr lang="en-GB"/>
        </a:p>
      </dgm:t>
    </dgm:pt>
    <dgm:pt modelId="{5F6C1DD7-D615-41FE-955D-2381CE48B517}">
      <dgm:prSet/>
      <dgm:spPr/>
      <dgm:t>
        <a:bodyPr/>
        <a:lstStyle/>
        <a:p>
          <a:r>
            <a:rPr lang="en-GB"/>
            <a:t>Revenues &amp; Benefits Officer</a:t>
          </a:r>
          <a:endParaRPr lang="en-GB" dirty="0"/>
        </a:p>
        <a:p>
          <a:r>
            <a:rPr lang="en-GB" dirty="0"/>
            <a:t>9.6 FTE</a:t>
          </a:r>
        </a:p>
      </dgm:t>
    </dgm:pt>
    <dgm:pt modelId="{D468B2EA-0835-448D-AC2F-69EAE2626C93}" type="parTrans" cxnId="{0A54B963-4ACD-4A5C-B54E-B1E1996EB6D3}">
      <dgm:prSet/>
      <dgm:spPr/>
      <dgm:t>
        <a:bodyPr/>
        <a:lstStyle/>
        <a:p>
          <a:endParaRPr lang="en-GB"/>
        </a:p>
      </dgm:t>
    </dgm:pt>
    <dgm:pt modelId="{2802A79D-5018-4725-AA0B-CF7F4B1337D3}" type="sibTrans" cxnId="{0A54B963-4ACD-4A5C-B54E-B1E1996EB6D3}">
      <dgm:prSet/>
      <dgm:spPr/>
      <dgm:t>
        <a:bodyPr/>
        <a:lstStyle/>
        <a:p>
          <a:endParaRPr lang="en-GB"/>
        </a:p>
      </dgm:t>
    </dgm:pt>
    <dgm:pt modelId="{6B8415D2-FEF2-4446-9AB5-BCDD4C2E2967}">
      <dgm:prSet/>
      <dgm:spPr/>
      <dgm:t>
        <a:bodyPr/>
        <a:lstStyle/>
        <a:p>
          <a:r>
            <a:rPr lang="en-GB" dirty="0"/>
            <a:t>Supported Accommodation Officer</a:t>
          </a:r>
        </a:p>
        <a:p>
          <a:r>
            <a:rPr lang="en-GB" dirty="0"/>
            <a:t>1.0 FTE</a:t>
          </a:r>
        </a:p>
      </dgm:t>
    </dgm:pt>
    <dgm:pt modelId="{62B4206D-91ED-4DC4-B2E3-DBEED5C621F6}" type="parTrans" cxnId="{E232F244-D204-4A58-9A37-728811A3B46E}">
      <dgm:prSet/>
      <dgm:spPr/>
      <dgm:t>
        <a:bodyPr/>
        <a:lstStyle/>
        <a:p>
          <a:endParaRPr lang="en-GB"/>
        </a:p>
      </dgm:t>
    </dgm:pt>
    <dgm:pt modelId="{09803ACF-3C66-4FE2-9DBD-1F8D633BC9CB}" type="sibTrans" cxnId="{E232F244-D204-4A58-9A37-728811A3B46E}">
      <dgm:prSet/>
      <dgm:spPr/>
      <dgm:t>
        <a:bodyPr/>
        <a:lstStyle/>
        <a:p>
          <a:endParaRPr lang="en-GB"/>
        </a:p>
      </dgm:t>
    </dgm:pt>
    <dgm:pt modelId="{BA4FA2DF-4B41-4A2A-A0AC-1D26FEC1E2D4}">
      <dgm:prSet/>
      <dgm:spPr/>
      <dgm:t>
        <a:bodyPr/>
        <a:lstStyle/>
        <a:p>
          <a:r>
            <a:rPr lang="en-GB" dirty="0"/>
            <a:t>Contact Centre Systems Officer</a:t>
          </a:r>
        </a:p>
        <a:p>
          <a:r>
            <a:rPr lang="en-GB" dirty="0"/>
            <a:t>1.0 FTE</a:t>
          </a:r>
        </a:p>
      </dgm:t>
    </dgm:pt>
    <dgm:pt modelId="{7A16E470-16CC-48F5-AD29-78324FE6A8DE}" type="parTrans" cxnId="{CD3114C8-2832-4601-9B05-7B241F1731B5}">
      <dgm:prSet/>
      <dgm:spPr/>
      <dgm:t>
        <a:bodyPr/>
        <a:lstStyle/>
        <a:p>
          <a:endParaRPr lang="en-GB"/>
        </a:p>
      </dgm:t>
    </dgm:pt>
    <dgm:pt modelId="{4FA3FFEB-D051-499E-8D08-05FE79720B49}" type="sibTrans" cxnId="{CD3114C8-2832-4601-9B05-7B241F1731B5}">
      <dgm:prSet/>
      <dgm:spPr/>
      <dgm:t>
        <a:bodyPr/>
        <a:lstStyle/>
        <a:p>
          <a:endParaRPr lang="en-GB"/>
        </a:p>
      </dgm:t>
    </dgm:pt>
    <dgm:pt modelId="{0134BC58-A42D-4D4E-89B0-BC637E78B2AC}" type="pres">
      <dgm:prSet presAssocID="{DB6A9C11-2023-46F8-8220-F9A56BF352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C0B217-6AD2-40E6-8053-1105E99A9685}" type="pres">
      <dgm:prSet presAssocID="{61B804CD-029A-4EFD-9E0E-E0EF8454B5B7}" presName="hierRoot1" presStyleCnt="0">
        <dgm:presLayoutVars>
          <dgm:hierBranch val="init"/>
        </dgm:presLayoutVars>
      </dgm:prSet>
      <dgm:spPr/>
    </dgm:pt>
    <dgm:pt modelId="{50F0FEC6-86AE-4010-AF49-D8B62008EA25}" type="pres">
      <dgm:prSet presAssocID="{61B804CD-029A-4EFD-9E0E-E0EF8454B5B7}" presName="rootComposite1" presStyleCnt="0"/>
      <dgm:spPr/>
    </dgm:pt>
    <dgm:pt modelId="{95307F06-78B3-45B2-A631-FA4A38EF8FFC}" type="pres">
      <dgm:prSet presAssocID="{61B804CD-029A-4EFD-9E0E-E0EF8454B5B7}" presName="rootText1" presStyleLbl="node0" presStyleIdx="0" presStyleCnt="1">
        <dgm:presLayoutVars>
          <dgm:chPref val="3"/>
        </dgm:presLayoutVars>
      </dgm:prSet>
      <dgm:spPr/>
    </dgm:pt>
    <dgm:pt modelId="{D6B5D9A6-30FB-4CFC-B5B0-98C02D221878}" type="pres">
      <dgm:prSet presAssocID="{61B804CD-029A-4EFD-9E0E-E0EF8454B5B7}" presName="rootConnector1" presStyleLbl="node1" presStyleIdx="0" presStyleCnt="0"/>
      <dgm:spPr/>
    </dgm:pt>
    <dgm:pt modelId="{890593E5-0796-4424-85C8-48005F32F06E}" type="pres">
      <dgm:prSet presAssocID="{61B804CD-029A-4EFD-9E0E-E0EF8454B5B7}" presName="hierChild2" presStyleCnt="0"/>
      <dgm:spPr/>
    </dgm:pt>
    <dgm:pt modelId="{48851006-40C5-49DD-83F3-F9339074024C}" type="pres">
      <dgm:prSet presAssocID="{05B2FB1F-12A0-40BB-8769-E982FA55395E}" presName="Name37" presStyleLbl="parChTrans1D2" presStyleIdx="0" presStyleCnt="4"/>
      <dgm:spPr/>
    </dgm:pt>
    <dgm:pt modelId="{EEAC967F-107A-456F-829D-4455E4F3DF1B}" type="pres">
      <dgm:prSet presAssocID="{82F3178E-010F-445C-9E63-D5BB13C50B8A}" presName="hierRoot2" presStyleCnt="0">
        <dgm:presLayoutVars>
          <dgm:hierBranch val="init"/>
        </dgm:presLayoutVars>
      </dgm:prSet>
      <dgm:spPr/>
    </dgm:pt>
    <dgm:pt modelId="{2219834F-E8B1-4F7F-90D6-1C8FE2CDD719}" type="pres">
      <dgm:prSet presAssocID="{82F3178E-010F-445C-9E63-D5BB13C50B8A}" presName="rootComposite" presStyleCnt="0"/>
      <dgm:spPr/>
    </dgm:pt>
    <dgm:pt modelId="{FA61E6BD-6ED1-4410-89E0-ABB3038FBE58}" type="pres">
      <dgm:prSet presAssocID="{82F3178E-010F-445C-9E63-D5BB13C50B8A}" presName="rootText" presStyleLbl="node2" presStyleIdx="0" presStyleCnt="4">
        <dgm:presLayoutVars>
          <dgm:chPref val="3"/>
        </dgm:presLayoutVars>
      </dgm:prSet>
      <dgm:spPr/>
    </dgm:pt>
    <dgm:pt modelId="{258A2EED-8D4A-4B2F-A27A-69B395E7AF8A}" type="pres">
      <dgm:prSet presAssocID="{82F3178E-010F-445C-9E63-D5BB13C50B8A}" presName="rootConnector" presStyleLbl="node2" presStyleIdx="0" presStyleCnt="4"/>
      <dgm:spPr/>
    </dgm:pt>
    <dgm:pt modelId="{B39BBB47-3882-4403-BA5B-9831EECFFA4C}" type="pres">
      <dgm:prSet presAssocID="{82F3178E-010F-445C-9E63-D5BB13C50B8A}" presName="hierChild4" presStyleCnt="0"/>
      <dgm:spPr/>
    </dgm:pt>
    <dgm:pt modelId="{B2EE5E5F-FBD7-4CB8-918C-EC61522A2394}" type="pres">
      <dgm:prSet presAssocID="{A515181E-55D1-4F74-9F19-9196DAC4D29B}" presName="Name37" presStyleLbl="parChTrans1D3" presStyleIdx="0" presStyleCnt="16"/>
      <dgm:spPr/>
    </dgm:pt>
    <dgm:pt modelId="{B516013A-F6FF-40E0-8CA5-3F8D3154ED9A}" type="pres">
      <dgm:prSet presAssocID="{5E79D778-F002-4072-B0CD-2AD793ACC615}" presName="hierRoot2" presStyleCnt="0">
        <dgm:presLayoutVars>
          <dgm:hierBranch val="init"/>
        </dgm:presLayoutVars>
      </dgm:prSet>
      <dgm:spPr/>
    </dgm:pt>
    <dgm:pt modelId="{8BC185DD-E181-4879-9FAD-5CE9769439AC}" type="pres">
      <dgm:prSet presAssocID="{5E79D778-F002-4072-B0CD-2AD793ACC615}" presName="rootComposite" presStyleCnt="0"/>
      <dgm:spPr/>
    </dgm:pt>
    <dgm:pt modelId="{92C388CA-5CAE-48E1-B7B0-F5884A19EF9C}" type="pres">
      <dgm:prSet presAssocID="{5E79D778-F002-4072-B0CD-2AD793ACC615}" presName="rootText" presStyleLbl="node3" presStyleIdx="0" presStyleCnt="16">
        <dgm:presLayoutVars>
          <dgm:chPref val="3"/>
        </dgm:presLayoutVars>
      </dgm:prSet>
      <dgm:spPr/>
    </dgm:pt>
    <dgm:pt modelId="{9C0A1C06-2954-4A7F-B591-C57376ADA09E}" type="pres">
      <dgm:prSet presAssocID="{5E79D778-F002-4072-B0CD-2AD793ACC615}" presName="rootConnector" presStyleLbl="node3" presStyleIdx="0" presStyleCnt="16"/>
      <dgm:spPr/>
    </dgm:pt>
    <dgm:pt modelId="{4C38CB21-C7CC-41B2-B0EE-6062BE3F9817}" type="pres">
      <dgm:prSet presAssocID="{5E79D778-F002-4072-B0CD-2AD793ACC615}" presName="hierChild4" presStyleCnt="0"/>
      <dgm:spPr/>
    </dgm:pt>
    <dgm:pt modelId="{449922B2-A877-4A4E-83A6-E0E6C10E24B8}" type="pres">
      <dgm:prSet presAssocID="{5E79D778-F002-4072-B0CD-2AD793ACC615}" presName="hierChild5" presStyleCnt="0"/>
      <dgm:spPr/>
    </dgm:pt>
    <dgm:pt modelId="{97D535C4-0595-49B2-BA72-0631267464AA}" type="pres">
      <dgm:prSet presAssocID="{D2B7376B-992C-480C-BB90-B77A71F63A27}" presName="Name37" presStyleLbl="parChTrans1D3" presStyleIdx="1" presStyleCnt="16"/>
      <dgm:spPr/>
    </dgm:pt>
    <dgm:pt modelId="{865EEA44-84C7-4C14-90C6-6052D8105947}" type="pres">
      <dgm:prSet presAssocID="{B586B856-C4BD-47AD-8B30-A09F6CF5E3AD}" presName="hierRoot2" presStyleCnt="0">
        <dgm:presLayoutVars>
          <dgm:hierBranch val="init"/>
        </dgm:presLayoutVars>
      </dgm:prSet>
      <dgm:spPr/>
    </dgm:pt>
    <dgm:pt modelId="{9836D137-E224-4CA1-87BD-1E7978806876}" type="pres">
      <dgm:prSet presAssocID="{B586B856-C4BD-47AD-8B30-A09F6CF5E3AD}" presName="rootComposite" presStyleCnt="0"/>
      <dgm:spPr/>
    </dgm:pt>
    <dgm:pt modelId="{0911047D-03C5-4655-8CBF-668AEDE9464C}" type="pres">
      <dgm:prSet presAssocID="{B586B856-C4BD-47AD-8B30-A09F6CF5E3AD}" presName="rootText" presStyleLbl="node3" presStyleIdx="1" presStyleCnt="16">
        <dgm:presLayoutVars>
          <dgm:chPref val="3"/>
        </dgm:presLayoutVars>
      </dgm:prSet>
      <dgm:spPr/>
    </dgm:pt>
    <dgm:pt modelId="{7892713A-6276-4FA2-9C70-68A90889F8D1}" type="pres">
      <dgm:prSet presAssocID="{B586B856-C4BD-47AD-8B30-A09F6CF5E3AD}" presName="rootConnector" presStyleLbl="node3" presStyleIdx="1" presStyleCnt="16"/>
      <dgm:spPr/>
    </dgm:pt>
    <dgm:pt modelId="{33070EA4-892B-40B7-964A-7F32034EE510}" type="pres">
      <dgm:prSet presAssocID="{B586B856-C4BD-47AD-8B30-A09F6CF5E3AD}" presName="hierChild4" presStyleCnt="0"/>
      <dgm:spPr/>
    </dgm:pt>
    <dgm:pt modelId="{2503E07B-36E4-4817-AB43-EE4D61823A64}" type="pres">
      <dgm:prSet presAssocID="{B586B856-C4BD-47AD-8B30-A09F6CF5E3AD}" presName="hierChild5" presStyleCnt="0"/>
      <dgm:spPr/>
    </dgm:pt>
    <dgm:pt modelId="{667CAC2A-6FDA-48B6-B1D0-76A94ACC4B00}" type="pres">
      <dgm:prSet presAssocID="{4D2338D0-23EF-4255-82B9-26CF2C1D7C5B}" presName="Name37" presStyleLbl="parChTrans1D3" presStyleIdx="2" presStyleCnt="16"/>
      <dgm:spPr/>
    </dgm:pt>
    <dgm:pt modelId="{FC1D68F1-F299-4727-9F41-72D0DEDBE1DA}" type="pres">
      <dgm:prSet presAssocID="{2AC27D42-FD3F-4219-A05B-70735985E7A7}" presName="hierRoot2" presStyleCnt="0">
        <dgm:presLayoutVars>
          <dgm:hierBranch val="init"/>
        </dgm:presLayoutVars>
      </dgm:prSet>
      <dgm:spPr/>
    </dgm:pt>
    <dgm:pt modelId="{DCD3AD8A-D206-4789-8AD6-4C57B5720E66}" type="pres">
      <dgm:prSet presAssocID="{2AC27D42-FD3F-4219-A05B-70735985E7A7}" presName="rootComposite" presStyleCnt="0"/>
      <dgm:spPr/>
    </dgm:pt>
    <dgm:pt modelId="{8BCB4BF6-1988-4CD5-A445-B68F79484875}" type="pres">
      <dgm:prSet presAssocID="{2AC27D42-FD3F-4219-A05B-70735985E7A7}" presName="rootText" presStyleLbl="node3" presStyleIdx="2" presStyleCnt="16">
        <dgm:presLayoutVars>
          <dgm:chPref val="3"/>
        </dgm:presLayoutVars>
      </dgm:prSet>
      <dgm:spPr/>
    </dgm:pt>
    <dgm:pt modelId="{F71DDB31-3AD2-400E-927D-32EC193A15EB}" type="pres">
      <dgm:prSet presAssocID="{2AC27D42-FD3F-4219-A05B-70735985E7A7}" presName="rootConnector" presStyleLbl="node3" presStyleIdx="2" presStyleCnt="16"/>
      <dgm:spPr/>
    </dgm:pt>
    <dgm:pt modelId="{A130105E-742A-4F0D-A54D-4F88A18F6595}" type="pres">
      <dgm:prSet presAssocID="{2AC27D42-FD3F-4219-A05B-70735985E7A7}" presName="hierChild4" presStyleCnt="0"/>
      <dgm:spPr/>
    </dgm:pt>
    <dgm:pt modelId="{D43C9092-967F-457F-AC13-9231B28C0344}" type="pres">
      <dgm:prSet presAssocID="{2AC27D42-FD3F-4219-A05B-70735985E7A7}" presName="hierChild5" presStyleCnt="0"/>
      <dgm:spPr/>
    </dgm:pt>
    <dgm:pt modelId="{C8653A86-EBB0-467D-89FB-0615E662FB8E}" type="pres">
      <dgm:prSet presAssocID="{82F3178E-010F-445C-9E63-D5BB13C50B8A}" presName="hierChild5" presStyleCnt="0"/>
      <dgm:spPr/>
    </dgm:pt>
    <dgm:pt modelId="{ACAA0827-5DFA-4707-87CF-72CF47153B16}" type="pres">
      <dgm:prSet presAssocID="{69778B01-E7ED-41CB-91F0-BE4E2DD22746}" presName="Name37" presStyleLbl="parChTrans1D2" presStyleIdx="1" presStyleCnt="4"/>
      <dgm:spPr/>
    </dgm:pt>
    <dgm:pt modelId="{767E1A10-9720-42DB-8E5F-1B75626ACC24}" type="pres">
      <dgm:prSet presAssocID="{4CD19B0E-7BCD-46A2-8C0F-A2B5ADAFCA54}" presName="hierRoot2" presStyleCnt="0">
        <dgm:presLayoutVars>
          <dgm:hierBranch val="init"/>
        </dgm:presLayoutVars>
      </dgm:prSet>
      <dgm:spPr/>
    </dgm:pt>
    <dgm:pt modelId="{D6BB42C6-FA3A-4D01-B40B-50186A49173C}" type="pres">
      <dgm:prSet presAssocID="{4CD19B0E-7BCD-46A2-8C0F-A2B5ADAFCA54}" presName="rootComposite" presStyleCnt="0"/>
      <dgm:spPr/>
    </dgm:pt>
    <dgm:pt modelId="{F0A05004-63B6-4FA2-BE8D-A36D3F8A674F}" type="pres">
      <dgm:prSet presAssocID="{4CD19B0E-7BCD-46A2-8C0F-A2B5ADAFCA54}" presName="rootText" presStyleLbl="node2" presStyleIdx="1" presStyleCnt="4">
        <dgm:presLayoutVars>
          <dgm:chPref val="3"/>
        </dgm:presLayoutVars>
      </dgm:prSet>
      <dgm:spPr/>
    </dgm:pt>
    <dgm:pt modelId="{5015FE45-2140-46CE-8FC1-08949560DA30}" type="pres">
      <dgm:prSet presAssocID="{4CD19B0E-7BCD-46A2-8C0F-A2B5ADAFCA54}" presName="rootConnector" presStyleLbl="node2" presStyleIdx="1" presStyleCnt="4"/>
      <dgm:spPr/>
    </dgm:pt>
    <dgm:pt modelId="{963D249F-EA26-45F0-A788-E76C6F37EBAA}" type="pres">
      <dgm:prSet presAssocID="{4CD19B0E-7BCD-46A2-8C0F-A2B5ADAFCA54}" presName="hierChild4" presStyleCnt="0"/>
      <dgm:spPr/>
    </dgm:pt>
    <dgm:pt modelId="{403353F0-17F7-4BF7-9781-32C2A7BF04D4}" type="pres">
      <dgm:prSet presAssocID="{16878DD5-93F2-4393-A324-1F01CAF2BD41}" presName="Name37" presStyleLbl="parChTrans1D3" presStyleIdx="3" presStyleCnt="16"/>
      <dgm:spPr/>
    </dgm:pt>
    <dgm:pt modelId="{0E1B14E0-0BE2-4593-BE09-B974044CE64D}" type="pres">
      <dgm:prSet presAssocID="{6525E370-BE61-41F3-8D4D-835E56EC4A2B}" presName="hierRoot2" presStyleCnt="0">
        <dgm:presLayoutVars>
          <dgm:hierBranch val="init"/>
        </dgm:presLayoutVars>
      </dgm:prSet>
      <dgm:spPr/>
    </dgm:pt>
    <dgm:pt modelId="{627CD915-95EB-4C4E-BE9D-36C02F147B80}" type="pres">
      <dgm:prSet presAssocID="{6525E370-BE61-41F3-8D4D-835E56EC4A2B}" presName="rootComposite" presStyleCnt="0"/>
      <dgm:spPr/>
    </dgm:pt>
    <dgm:pt modelId="{7AB3CD2B-802E-4E16-A143-08E6D39D101B}" type="pres">
      <dgm:prSet presAssocID="{6525E370-BE61-41F3-8D4D-835E56EC4A2B}" presName="rootText" presStyleLbl="node3" presStyleIdx="3" presStyleCnt="16">
        <dgm:presLayoutVars>
          <dgm:chPref val="3"/>
        </dgm:presLayoutVars>
      </dgm:prSet>
      <dgm:spPr/>
    </dgm:pt>
    <dgm:pt modelId="{8BDFE6F6-70E3-4CEB-A8CE-5D69A5DF6115}" type="pres">
      <dgm:prSet presAssocID="{6525E370-BE61-41F3-8D4D-835E56EC4A2B}" presName="rootConnector" presStyleLbl="node3" presStyleIdx="3" presStyleCnt="16"/>
      <dgm:spPr/>
    </dgm:pt>
    <dgm:pt modelId="{D33443B0-ACF0-4379-A1C6-9DC2E1FCD0A1}" type="pres">
      <dgm:prSet presAssocID="{6525E370-BE61-41F3-8D4D-835E56EC4A2B}" presName="hierChild4" presStyleCnt="0"/>
      <dgm:spPr/>
    </dgm:pt>
    <dgm:pt modelId="{A215A203-1FE8-4F8D-9326-4CD42DE60AF1}" type="pres">
      <dgm:prSet presAssocID="{6525E370-BE61-41F3-8D4D-835E56EC4A2B}" presName="hierChild5" presStyleCnt="0"/>
      <dgm:spPr/>
    </dgm:pt>
    <dgm:pt modelId="{E0F3A108-D8E4-4E98-B3B1-1655988607AB}" type="pres">
      <dgm:prSet presAssocID="{55B388D9-B20E-4E48-8C11-428DC1BE620B}" presName="Name37" presStyleLbl="parChTrans1D3" presStyleIdx="4" presStyleCnt="16"/>
      <dgm:spPr/>
    </dgm:pt>
    <dgm:pt modelId="{D220EBEA-C84A-4795-9703-843966E8C005}" type="pres">
      <dgm:prSet presAssocID="{9684360D-7F28-4908-8439-8EFF64B6A2D2}" presName="hierRoot2" presStyleCnt="0">
        <dgm:presLayoutVars>
          <dgm:hierBranch val="init"/>
        </dgm:presLayoutVars>
      </dgm:prSet>
      <dgm:spPr/>
    </dgm:pt>
    <dgm:pt modelId="{80A88635-F45D-4A73-8616-4DFFC6D69A90}" type="pres">
      <dgm:prSet presAssocID="{9684360D-7F28-4908-8439-8EFF64B6A2D2}" presName="rootComposite" presStyleCnt="0"/>
      <dgm:spPr/>
    </dgm:pt>
    <dgm:pt modelId="{6E957D87-41F9-4720-BE69-D5C8A0497444}" type="pres">
      <dgm:prSet presAssocID="{9684360D-7F28-4908-8439-8EFF64B6A2D2}" presName="rootText" presStyleLbl="node3" presStyleIdx="4" presStyleCnt="16">
        <dgm:presLayoutVars>
          <dgm:chPref val="3"/>
        </dgm:presLayoutVars>
      </dgm:prSet>
      <dgm:spPr/>
    </dgm:pt>
    <dgm:pt modelId="{A45B2ADB-FAEF-4EE8-B2A2-F6103328050A}" type="pres">
      <dgm:prSet presAssocID="{9684360D-7F28-4908-8439-8EFF64B6A2D2}" presName="rootConnector" presStyleLbl="node3" presStyleIdx="4" presStyleCnt="16"/>
      <dgm:spPr/>
    </dgm:pt>
    <dgm:pt modelId="{1502633B-F3A6-4AA5-B0FF-92DC1B2AF851}" type="pres">
      <dgm:prSet presAssocID="{9684360D-7F28-4908-8439-8EFF64B6A2D2}" presName="hierChild4" presStyleCnt="0"/>
      <dgm:spPr/>
    </dgm:pt>
    <dgm:pt modelId="{1738E85F-5DC0-4638-905B-4FDE2815DFF7}" type="pres">
      <dgm:prSet presAssocID="{9684360D-7F28-4908-8439-8EFF64B6A2D2}" presName="hierChild5" presStyleCnt="0"/>
      <dgm:spPr/>
    </dgm:pt>
    <dgm:pt modelId="{5668408F-0FBC-409C-A951-7EE7D819DCAE}" type="pres">
      <dgm:prSet presAssocID="{B3343CD5-EAAC-40F0-AE30-91EE8463259E}" presName="Name37" presStyleLbl="parChTrans1D3" presStyleIdx="5" presStyleCnt="16"/>
      <dgm:spPr/>
    </dgm:pt>
    <dgm:pt modelId="{2C3E2E52-DA8B-4CDF-BBCD-7FA362157D4A}" type="pres">
      <dgm:prSet presAssocID="{C71CBCD4-3313-419A-811E-849AF5474AD9}" presName="hierRoot2" presStyleCnt="0">
        <dgm:presLayoutVars>
          <dgm:hierBranch val="init"/>
        </dgm:presLayoutVars>
      </dgm:prSet>
      <dgm:spPr/>
    </dgm:pt>
    <dgm:pt modelId="{51B684EE-D10F-409A-965F-09A4637469FA}" type="pres">
      <dgm:prSet presAssocID="{C71CBCD4-3313-419A-811E-849AF5474AD9}" presName="rootComposite" presStyleCnt="0"/>
      <dgm:spPr/>
    </dgm:pt>
    <dgm:pt modelId="{002E82D9-E35B-43EC-83F3-523CCBE6ACB8}" type="pres">
      <dgm:prSet presAssocID="{C71CBCD4-3313-419A-811E-849AF5474AD9}" presName="rootText" presStyleLbl="node3" presStyleIdx="5" presStyleCnt="16">
        <dgm:presLayoutVars>
          <dgm:chPref val="3"/>
        </dgm:presLayoutVars>
      </dgm:prSet>
      <dgm:spPr/>
    </dgm:pt>
    <dgm:pt modelId="{CFEE777A-AFB5-4C76-AFFD-B97F87A92ACD}" type="pres">
      <dgm:prSet presAssocID="{C71CBCD4-3313-419A-811E-849AF5474AD9}" presName="rootConnector" presStyleLbl="node3" presStyleIdx="5" presStyleCnt="16"/>
      <dgm:spPr/>
    </dgm:pt>
    <dgm:pt modelId="{0F5CB3B1-8125-4E6D-8704-AB19D57D149F}" type="pres">
      <dgm:prSet presAssocID="{C71CBCD4-3313-419A-811E-849AF5474AD9}" presName="hierChild4" presStyleCnt="0"/>
      <dgm:spPr/>
    </dgm:pt>
    <dgm:pt modelId="{A392B7A0-789A-4FA4-B195-BA9533BB2D63}" type="pres">
      <dgm:prSet presAssocID="{C71CBCD4-3313-419A-811E-849AF5474AD9}" presName="hierChild5" presStyleCnt="0"/>
      <dgm:spPr/>
    </dgm:pt>
    <dgm:pt modelId="{CE375C96-2CA2-4940-B1E9-78E96E172CDB}" type="pres">
      <dgm:prSet presAssocID="{4CD19B0E-7BCD-46A2-8C0F-A2B5ADAFCA54}" presName="hierChild5" presStyleCnt="0"/>
      <dgm:spPr/>
    </dgm:pt>
    <dgm:pt modelId="{7639AB99-AD81-4EA5-B81F-B759BC8032F9}" type="pres">
      <dgm:prSet presAssocID="{CF65A289-C70E-4611-A674-99B0868B3E51}" presName="Name37" presStyleLbl="parChTrans1D2" presStyleIdx="2" presStyleCnt="4"/>
      <dgm:spPr/>
    </dgm:pt>
    <dgm:pt modelId="{36FE8778-A4FB-4AB9-AB12-25EC06FB4B71}" type="pres">
      <dgm:prSet presAssocID="{254872F4-9059-4519-BCFD-CC7DB24F0E2D}" presName="hierRoot2" presStyleCnt="0">
        <dgm:presLayoutVars>
          <dgm:hierBranch val="init"/>
        </dgm:presLayoutVars>
      </dgm:prSet>
      <dgm:spPr/>
    </dgm:pt>
    <dgm:pt modelId="{62B7EACD-1A5D-44FB-A9FD-C186C43203AB}" type="pres">
      <dgm:prSet presAssocID="{254872F4-9059-4519-BCFD-CC7DB24F0E2D}" presName="rootComposite" presStyleCnt="0"/>
      <dgm:spPr/>
    </dgm:pt>
    <dgm:pt modelId="{48635E69-9D85-485E-BC7F-66A71E8BAEAE}" type="pres">
      <dgm:prSet presAssocID="{254872F4-9059-4519-BCFD-CC7DB24F0E2D}" presName="rootText" presStyleLbl="node2" presStyleIdx="2" presStyleCnt="4">
        <dgm:presLayoutVars>
          <dgm:chPref val="3"/>
        </dgm:presLayoutVars>
      </dgm:prSet>
      <dgm:spPr/>
    </dgm:pt>
    <dgm:pt modelId="{8FF112DF-8BEA-4D3A-8930-09B8721BDD62}" type="pres">
      <dgm:prSet presAssocID="{254872F4-9059-4519-BCFD-CC7DB24F0E2D}" presName="rootConnector" presStyleLbl="node2" presStyleIdx="2" presStyleCnt="4"/>
      <dgm:spPr/>
    </dgm:pt>
    <dgm:pt modelId="{B3111639-C19D-4C62-A537-11E002973A40}" type="pres">
      <dgm:prSet presAssocID="{254872F4-9059-4519-BCFD-CC7DB24F0E2D}" presName="hierChild4" presStyleCnt="0"/>
      <dgm:spPr/>
    </dgm:pt>
    <dgm:pt modelId="{82F84ECF-2BFE-4BAC-8D8F-7B7549CFD27A}" type="pres">
      <dgm:prSet presAssocID="{D3C91E99-509C-41E2-9322-8A7454E643DE}" presName="Name37" presStyleLbl="parChTrans1D3" presStyleIdx="6" presStyleCnt="16"/>
      <dgm:spPr/>
    </dgm:pt>
    <dgm:pt modelId="{D7D3BEAE-CEEE-4A07-9A8B-0D1DECF99D54}" type="pres">
      <dgm:prSet presAssocID="{B476C040-3310-4BDC-967C-D861FDD852C5}" presName="hierRoot2" presStyleCnt="0">
        <dgm:presLayoutVars>
          <dgm:hierBranch val="init"/>
        </dgm:presLayoutVars>
      </dgm:prSet>
      <dgm:spPr/>
    </dgm:pt>
    <dgm:pt modelId="{29A5F65E-9858-4D33-B5FB-B04FE2F6789B}" type="pres">
      <dgm:prSet presAssocID="{B476C040-3310-4BDC-967C-D861FDD852C5}" presName="rootComposite" presStyleCnt="0"/>
      <dgm:spPr/>
    </dgm:pt>
    <dgm:pt modelId="{1D4B1D44-8141-41B1-BC5B-A8F3AC03546F}" type="pres">
      <dgm:prSet presAssocID="{B476C040-3310-4BDC-967C-D861FDD852C5}" presName="rootText" presStyleLbl="node3" presStyleIdx="6" presStyleCnt="16">
        <dgm:presLayoutVars>
          <dgm:chPref val="3"/>
        </dgm:presLayoutVars>
      </dgm:prSet>
      <dgm:spPr/>
    </dgm:pt>
    <dgm:pt modelId="{A18FD9A3-B980-4E25-9931-52C01F3D5205}" type="pres">
      <dgm:prSet presAssocID="{B476C040-3310-4BDC-967C-D861FDD852C5}" presName="rootConnector" presStyleLbl="node3" presStyleIdx="6" presStyleCnt="16"/>
      <dgm:spPr/>
    </dgm:pt>
    <dgm:pt modelId="{59A4D4C3-DFF8-4085-8511-B8C3079ACAC8}" type="pres">
      <dgm:prSet presAssocID="{B476C040-3310-4BDC-967C-D861FDD852C5}" presName="hierChild4" presStyleCnt="0"/>
      <dgm:spPr/>
    </dgm:pt>
    <dgm:pt modelId="{B4120444-A2B6-454F-8CC5-385BBEEFF351}" type="pres">
      <dgm:prSet presAssocID="{B476C040-3310-4BDC-967C-D861FDD852C5}" presName="hierChild5" presStyleCnt="0"/>
      <dgm:spPr/>
    </dgm:pt>
    <dgm:pt modelId="{52F6519C-F8DE-4A9B-BFB5-C8A93D05042B}" type="pres">
      <dgm:prSet presAssocID="{CA656795-2DD3-43F7-A3BB-EA813B599452}" presName="Name37" presStyleLbl="parChTrans1D3" presStyleIdx="7" presStyleCnt="16"/>
      <dgm:spPr/>
    </dgm:pt>
    <dgm:pt modelId="{0371F358-5104-45B0-A092-5F4FD315D37A}" type="pres">
      <dgm:prSet presAssocID="{0154DE2D-DF4D-4D42-8A66-F80A89ED79F0}" presName="hierRoot2" presStyleCnt="0">
        <dgm:presLayoutVars>
          <dgm:hierBranch val="init"/>
        </dgm:presLayoutVars>
      </dgm:prSet>
      <dgm:spPr/>
    </dgm:pt>
    <dgm:pt modelId="{1F5F72D7-1F1E-4F5F-AC71-65F9706CE05C}" type="pres">
      <dgm:prSet presAssocID="{0154DE2D-DF4D-4D42-8A66-F80A89ED79F0}" presName="rootComposite" presStyleCnt="0"/>
      <dgm:spPr/>
    </dgm:pt>
    <dgm:pt modelId="{B6D785D5-6507-4EAD-A6C2-2A2126AF7A33}" type="pres">
      <dgm:prSet presAssocID="{0154DE2D-DF4D-4D42-8A66-F80A89ED79F0}" presName="rootText" presStyleLbl="node3" presStyleIdx="7" presStyleCnt="16">
        <dgm:presLayoutVars>
          <dgm:chPref val="3"/>
        </dgm:presLayoutVars>
      </dgm:prSet>
      <dgm:spPr/>
    </dgm:pt>
    <dgm:pt modelId="{3CA8DEAE-219E-4B99-B195-54755A3B992D}" type="pres">
      <dgm:prSet presAssocID="{0154DE2D-DF4D-4D42-8A66-F80A89ED79F0}" presName="rootConnector" presStyleLbl="node3" presStyleIdx="7" presStyleCnt="16"/>
      <dgm:spPr/>
    </dgm:pt>
    <dgm:pt modelId="{0E970A5C-5987-45BC-80E5-CAD3665F0C99}" type="pres">
      <dgm:prSet presAssocID="{0154DE2D-DF4D-4D42-8A66-F80A89ED79F0}" presName="hierChild4" presStyleCnt="0"/>
      <dgm:spPr/>
    </dgm:pt>
    <dgm:pt modelId="{E3A851CA-B792-4493-B4A0-3EE7EE1E36C2}" type="pres">
      <dgm:prSet presAssocID="{0154DE2D-DF4D-4D42-8A66-F80A89ED79F0}" presName="hierChild5" presStyleCnt="0"/>
      <dgm:spPr/>
    </dgm:pt>
    <dgm:pt modelId="{46D5281B-50CF-4784-B91D-08244B7895ED}" type="pres">
      <dgm:prSet presAssocID="{FB6A9930-0809-4235-9B69-9AC1E0AF65C2}" presName="Name37" presStyleLbl="parChTrans1D3" presStyleIdx="8" presStyleCnt="16"/>
      <dgm:spPr/>
    </dgm:pt>
    <dgm:pt modelId="{14FE5F7A-496D-4AE5-8A53-736451277A92}" type="pres">
      <dgm:prSet presAssocID="{4D58D65A-C64A-477D-AA5B-ECF2F212290F}" presName="hierRoot2" presStyleCnt="0">
        <dgm:presLayoutVars>
          <dgm:hierBranch val="init"/>
        </dgm:presLayoutVars>
      </dgm:prSet>
      <dgm:spPr/>
    </dgm:pt>
    <dgm:pt modelId="{14040C3E-B614-43E9-95E9-3C6F7AE135E1}" type="pres">
      <dgm:prSet presAssocID="{4D58D65A-C64A-477D-AA5B-ECF2F212290F}" presName="rootComposite" presStyleCnt="0"/>
      <dgm:spPr/>
    </dgm:pt>
    <dgm:pt modelId="{20E66555-7FB5-4411-9FDC-C35D18B8FE46}" type="pres">
      <dgm:prSet presAssocID="{4D58D65A-C64A-477D-AA5B-ECF2F212290F}" presName="rootText" presStyleLbl="node3" presStyleIdx="8" presStyleCnt="16">
        <dgm:presLayoutVars>
          <dgm:chPref val="3"/>
        </dgm:presLayoutVars>
      </dgm:prSet>
      <dgm:spPr/>
    </dgm:pt>
    <dgm:pt modelId="{1A711806-0B5F-430F-AF2B-1F47C5859301}" type="pres">
      <dgm:prSet presAssocID="{4D58D65A-C64A-477D-AA5B-ECF2F212290F}" presName="rootConnector" presStyleLbl="node3" presStyleIdx="8" presStyleCnt="16"/>
      <dgm:spPr/>
    </dgm:pt>
    <dgm:pt modelId="{092EF5E9-E08C-4B6A-B008-2F253F3F7CE6}" type="pres">
      <dgm:prSet presAssocID="{4D58D65A-C64A-477D-AA5B-ECF2F212290F}" presName="hierChild4" presStyleCnt="0"/>
      <dgm:spPr/>
    </dgm:pt>
    <dgm:pt modelId="{6FDF0D8C-71EB-4312-9822-804603F954A5}" type="pres">
      <dgm:prSet presAssocID="{4D58D65A-C64A-477D-AA5B-ECF2F212290F}" presName="hierChild5" presStyleCnt="0"/>
      <dgm:spPr/>
    </dgm:pt>
    <dgm:pt modelId="{81038B57-8DFD-4B53-B5ED-21FCFB9A05FB}" type="pres">
      <dgm:prSet presAssocID="{85BD991B-2D6F-47A0-9DF3-4689AB9AB713}" presName="Name37" presStyleLbl="parChTrans1D3" presStyleIdx="9" presStyleCnt="16"/>
      <dgm:spPr/>
    </dgm:pt>
    <dgm:pt modelId="{A43CB986-DCB8-4712-996D-424002B27F80}" type="pres">
      <dgm:prSet presAssocID="{8E724250-5255-4D31-A9BA-CA2DC22B8212}" presName="hierRoot2" presStyleCnt="0">
        <dgm:presLayoutVars>
          <dgm:hierBranch val="init"/>
        </dgm:presLayoutVars>
      </dgm:prSet>
      <dgm:spPr/>
    </dgm:pt>
    <dgm:pt modelId="{A6A15EC5-C115-49D4-AD6B-D0BC6BD920AC}" type="pres">
      <dgm:prSet presAssocID="{8E724250-5255-4D31-A9BA-CA2DC22B8212}" presName="rootComposite" presStyleCnt="0"/>
      <dgm:spPr/>
    </dgm:pt>
    <dgm:pt modelId="{07798324-5F4D-4E9C-8B7F-4931D3F7338F}" type="pres">
      <dgm:prSet presAssocID="{8E724250-5255-4D31-A9BA-CA2DC22B8212}" presName="rootText" presStyleLbl="node3" presStyleIdx="9" presStyleCnt="16">
        <dgm:presLayoutVars>
          <dgm:chPref val="3"/>
        </dgm:presLayoutVars>
      </dgm:prSet>
      <dgm:spPr/>
    </dgm:pt>
    <dgm:pt modelId="{CA6D78E4-D056-4AA4-959D-2F4ADECB53A6}" type="pres">
      <dgm:prSet presAssocID="{8E724250-5255-4D31-A9BA-CA2DC22B8212}" presName="rootConnector" presStyleLbl="node3" presStyleIdx="9" presStyleCnt="16"/>
      <dgm:spPr/>
    </dgm:pt>
    <dgm:pt modelId="{19520FEF-5023-46F9-804C-B94261A280D3}" type="pres">
      <dgm:prSet presAssocID="{8E724250-5255-4D31-A9BA-CA2DC22B8212}" presName="hierChild4" presStyleCnt="0"/>
      <dgm:spPr/>
    </dgm:pt>
    <dgm:pt modelId="{354AA59F-1176-49FC-934B-556F76875328}" type="pres">
      <dgm:prSet presAssocID="{8E724250-5255-4D31-A9BA-CA2DC22B8212}" presName="hierChild5" presStyleCnt="0"/>
      <dgm:spPr/>
    </dgm:pt>
    <dgm:pt modelId="{538A1184-A72A-45DA-A50A-74613E518B17}" type="pres">
      <dgm:prSet presAssocID="{C2E3F57A-8358-4CBA-AEE4-F9443C739B37}" presName="Name37" presStyleLbl="parChTrans1D3" presStyleIdx="10" presStyleCnt="16"/>
      <dgm:spPr/>
    </dgm:pt>
    <dgm:pt modelId="{8849C38F-0A0D-4C1D-8BD0-ACCD854ACE6F}" type="pres">
      <dgm:prSet presAssocID="{C7905E33-0710-4739-A276-89134F17CE8B}" presName="hierRoot2" presStyleCnt="0">
        <dgm:presLayoutVars>
          <dgm:hierBranch val="init"/>
        </dgm:presLayoutVars>
      </dgm:prSet>
      <dgm:spPr/>
    </dgm:pt>
    <dgm:pt modelId="{13FF9578-B2EA-46B7-9FBF-A5F83D16D28F}" type="pres">
      <dgm:prSet presAssocID="{C7905E33-0710-4739-A276-89134F17CE8B}" presName="rootComposite" presStyleCnt="0"/>
      <dgm:spPr/>
    </dgm:pt>
    <dgm:pt modelId="{407A9C1D-E982-4A45-B4C4-8FEB8B87F7BA}" type="pres">
      <dgm:prSet presAssocID="{C7905E33-0710-4739-A276-89134F17CE8B}" presName="rootText" presStyleLbl="node3" presStyleIdx="10" presStyleCnt="16">
        <dgm:presLayoutVars>
          <dgm:chPref val="3"/>
        </dgm:presLayoutVars>
      </dgm:prSet>
      <dgm:spPr/>
    </dgm:pt>
    <dgm:pt modelId="{B1AC637E-629B-4164-BEE1-E67F565B3541}" type="pres">
      <dgm:prSet presAssocID="{C7905E33-0710-4739-A276-89134F17CE8B}" presName="rootConnector" presStyleLbl="node3" presStyleIdx="10" presStyleCnt="16"/>
      <dgm:spPr/>
    </dgm:pt>
    <dgm:pt modelId="{3E1923E9-83DA-40DE-A7AF-7B40A0A45F4E}" type="pres">
      <dgm:prSet presAssocID="{C7905E33-0710-4739-A276-89134F17CE8B}" presName="hierChild4" presStyleCnt="0"/>
      <dgm:spPr/>
    </dgm:pt>
    <dgm:pt modelId="{6C961EFD-12EE-4485-A39A-A5BCDF45AC7A}" type="pres">
      <dgm:prSet presAssocID="{C7905E33-0710-4739-A276-89134F17CE8B}" presName="hierChild5" presStyleCnt="0"/>
      <dgm:spPr/>
    </dgm:pt>
    <dgm:pt modelId="{CD7686D4-D76D-40B6-9B1F-DCF9E13AF332}" type="pres">
      <dgm:prSet presAssocID="{254872F4-9059-4519-BCFD-CC7DB24F0E2D}" presName="hierChild5" presStyleCnt="0"/>
      <dgm:spPr/>
    </dgm:pt>
    <dgm:pt modelId="{B732E51E-DFEF-4D98-B467-187C6615B768}" type="pres">
      <dgm:prSet presAssocID="{84620BA9-F0C9-49D2-917E-36D8C7696EAD}" presName="Name37" presStyleLbl="parChTrans1D2" presStyleIdx="3" presStyleCnt="4"/>
      <dgm:spPr/>
    </dgm:pt>
    <dgm:pt modelId="{1B43D857-7580-43C4-914E-5144B08EB9D1}" type="pres">
      <dgm:prSet presAssocID="{87B0555B-BC9B-44B2-B165-ED8510C400BC}" presName="hierRoot2" presStyleCnt="0">
        <dgm:presLayoutVars>
          <dgm:hierBranch val="init"/>
        </dgm:presLayoutVars>
      </dgm:prSet>
      <dgm:spPr/>
    </dgm:pt>
    <dgm:pt modelId="{EB013248-0184-4004-B6B3-4F11BF90BAAD}" type="pres">
      <dgm:prSet presAssocID="{87B0555B-BC9B-44B2-B165-ED8510C400BC}" presName="rootComposite" presStyleCnt="0"/>
      <dgm:spPr/>
    </dgm:pt>
    <dgm:pt modelId="{8156D2D5-227F-4043-9A74-0DBD75CD3D45}" type="pres">
      <dgm:prSet presAssocID="{87B0555B-BC9B-44B2-B165-ED8510C400BC}" presName="rootText" presStyleLbl="node2" presStyleIdx="3" presStyleCnt="4">
        <dgm:presLayoutVars>
          <dgm:chPref val="3"/>
        </dgm:presLayoutVars>
      </dgm:prSet>
      <dgm:spPr/>
    </dgm:pt>
    <dgm:pt modelId="{4F46C515-216F-4C38-8745-A40CD3F82EEA}" type="pres">
      <dgm:prSet presAssocID="{87B0555B-BC9B-44B2-B165-ED8510C400BC}" presName="rootConnector" presStyleLbl="node2" presStyleIdx="3" presStyleCnt="4"/>
      <dgm:spPr/>
    </dgm:pt>
    <dgm:pt modelId="{2FE45819-DABE-4F83-89F1-448C5F7DE008}" type="pres">
      <dgm:prSet presAssocID="{87B0555B-BC9B-44B2-B165-ED8510C400BC}" presName="hierChild4" presStyleCnt="0"/>
      <dgm:spPr/>
    </dgm:pt>
    <dgm:pt modelId="{8ED8706A-E7E6-4224-AAFD-D5DB36C114ED}" type="pres">
      <dgm:prSet presAssocID="{550C6D07-42EC-4576-A52C-D153723404D7}" presName="Name37" presStyleLbl="parChTrans1D3" presStyleIdx="11" presStyleCnt="16"/>
      <dgm:spPr/>
    </dgm:pt>
    <dgm:pt modelId="{6B2F7831-5448-4B61-9144-D80250255FE0}" type="pres">
      <dgm:prSet presAssocID="{43C72E4B-7C86-46FC-8270-1CE092655AD9}" presName="hierRoot2" presStyleCnt="0">
        <dgm:presLayoutVars>
          <dgm:hierBranch val="init"/>
        </dgm:presLayoutVars>
      </dgm:prSet>
      <dgm:spPr/>
    </dgm:pt>
    <dgm:pt modelId="{15F49AED-F14B-4323-B5FC-4DC7B9BF37B1}" type="pres">
      <dgm:prSet presAssocID="{43C72E4B-7C86-46FC-8270-1CE092655AD9}" presName="rootComposite" presStyleCnt="0"/>
      <dgm:spPr/>
    </dgm:pt>
    <dgm:pt modelId="{F321E295-4AB4-4459-9D4B-2AB720C94C8E}" type="pres">
      <dgm:prSet presAssocID="{43C72E4B-7C86-46FC-8270-1CE092655AD9}" presName="rootText" presStyleLbl="node3" presStyleIdx="11" presStyleCnt="16">
        <dgm:presLayoutVars>
          <dgm:chPref val="3"/>
        </dgm:presLayoutVars>
      </dgm:prSet>
      <dgm:spPr/>
    </dgm:pt>
    <dgm:pt modelId="{C06C1A7E-45E2-4908-A022-985300E12414}" type="pres">
      <dgm:prSet presAssocID="{43C72E4B-7C86-46FC-8270-1CE092655AD9}" presName="rootConnector" presStyleLbl="node3" presStyleIdx="11" presStyleCnt="16"/>
      <dgm:spPr/>
    </dgm:pt>
    <dgm:pt modelId="{247B3910-16A7-4459-A55F-4DF1B216C289}" type="pres">
      <dgm:prSet presAssocID="{43C72E4B-7C86-46FC-8270-1CE092655AD9}" presName="hierChild4" presStyleCnt="0"/>
      <dgm:spPr/>
    </dgm:pt>
    <dgm:pt modelId="{80E996F7-CA21-41BE-B3EB-DF874CB9DEC6}" type="pres">
      <dgm:prSet presAssocID="{43C72E4B-7C86-46FC-8270-1CE092655AD9}" presName="hierChild5" presStyleCnt="0"/>
      <dgm:spPr/>
    </dgm:pt>
    <dgm:pt modelId="{E87D408E-C147-4E54-A8E0-7637907A594E}" type="pres">
      <dgm:prSet presAssocID="{4D39B63C-47DB-494D-99F9-EEA5A888B7AF}" presName="Name37" presStyleLbl="parChTrans1D3" presStyleIdx="12" presStyleCnt="16"/>
      <dgm:spPr/>
    </dgm:pt>
    <dgm:pt modelId="{58074AAC-C18B-4A78-81FD-8465A9C81C1D}" type="pres">
      <dgm:prSet presAssocID="{2A5725AA-4FE7-4905-817A-1760F57E0BFB}" presName="hierRoot2" presStyleCnt="0">
        <dgm:presLayoutVars>
          <dgm:hierBranch val="init"/>
        </dgm:presLayoutVars>
      </dgm:prSet>
      <dgm:spPr/>
    </dgm:pt>
    <dgm:pt modelId="{85B0CB80-84AE-4AE1-B6AF-55ABA462D6E2}" type="pres">
      <dgm:prSet presAssocID="{2A5725AA-4FE7-4905-817A-1760F57E0BFB}" presName="rootComposite" presStyleCnt="0"/>
      <dgm:spPr/>
    </dgm:pt>
    <dgm:pt modelId="{80D6A60D-AB2A-4FF3-A8C4-18F446F88B10}" type="pres">
      <dgm:prSet presAssocID="{2A5725AA-4FE7-4905-817A-1760F57E0BFB}" presName="rootText" presStyleLbl="node3" presStyleIdx="12" presStyleCnt="16">
        <dgm:presLayoutVars>
          <dgm:chPref val="3"/>
        </dgm:presLayoutVars>
      </dgm:prSet>
      <dgm:spPr/>
    </dgm:pt>
    <dgm:pt modelId="{ED9DF0B4-6166-4F8B-9B0C-55C4FABD0F14}" type="pres">
      <dgm:prSet presAssocID="{2A5725AA-4FE7-4905-817A-1760F57E0BFB}" presName="rootConnector" presStyleLbl="node3" presStyleIdx="12" presStyleCnt="16"/>
      <dgm:spPr/>
    </dgm:pt>
    <dgm:pt modelId="{C5316EDC-B90E-4171-B62B-5E76F501DEF2}" type="pres">
      <dgm:prSet presAssocID="{2A5725AA-4FE7-4905-817A-1760F57E0BFB}" presName="hierChild4" presStyleCnt="0"/>
      <dgm:spPr/>
    </dgm:pt>
    <dgm:pt modelId="{4DD19202-45AF-4FC4-B3CE-23BD0407F45E}" type="pres">
      <dgm:prSet presAssocID="{2A5725AA-4FE7-4905-817A-1760F57E0BFB}" presName="hierChild5" presStyleCnt="0"/>
      <dgm:spPr/>
    </dgm:pt>
    <dgm:pt modelId="{94817800-ED9A-49E3-9F55-E4A6A64C86BA}" type="pres">
      <dgm:prSet presAssocID="{D468B2EA-0835-448D-AC2F-69EAE2626C93}" presName="Name37" presStyleLbl="parChTrans1D3" presStyleIdx="13" presStyleCnt="16"/>
      <dgm:spPr/>
    </dgm:pt>
    <dgm:pt modelId="{E4C192ED-EBF7-4A4C-9836-BDA576E7044E}" type="pres">
      <dgm:prSet presAssocID="{5F6C1DD7-D615-41FE-955D-2381CE48B517}" presName="hierRoot2" presStyleCnt="0">
        <dgm:presLayoutVars>
          <dgm:hierBranch val="init"/>
        </dgm:presLayoutVars>
      </dgm:prSet>
      <dgm:spPr/>
    </dgm:pt>
    <dgm:pt modelId="{4EF8F041-A417-481E-B753-C802AED588A9}" type="pres">
      <dgm:prSet presAssocID="{5F6C1DD7-D615-41FE-955D-2381CE48B517}" presName="rootComposite" presStyleCnt="0"/>
      <dgm:spPr/>
    </dgm:pt>
    <dgm:pt modelId="{AF9472CA-B1F1-45EC-9B42-E5F76C5D602D}" type="pres">
      <dgm:prSet presAssocID="{5F6C1DD7-D615-41FE-955D-2381CE48B517}" presName="rootText" presStyleLbl="node3" presStyleIdx="13" presStyleCnt="16">
        <dgm:presLayoutVars>
          <dgm:chPref val="3"/>
        </dgm:presLayoutVars>
      </dgm:prSet>
      <dgm:spPr/>
    </dgm:pt>
    <dgm:pt modelId="{AF86BC9A-62C7-46AA-83EE-256D039704FD}" type="pres">
      <dgm:prSet presAssocID="{5F6C1DD7-D615-41FE-955D-2381CE48B517}" presName="rootConnector" presStyleLbl="node3" presStyleIdx="13" presStyleCnt="16"/>
      <dgm:spPr/>
    </dgm:pt>
    <dgm:pt modelId="{ED4C0FDD-298F-43D0-84E1-14FB86D4C865}" type="pres">
      <dgm:prSet presAssocID="{5F6C1DD7-D615-41FE-955D-2381CE48B517}" presName="hierChild4" presStyleCnt="0"/>
      <dgm:spPr/>
    </dgm:pt>
    <dgm:pt modelId="{D5A49FC9-57A5-4E52-9A0A-4D2C42794367}" type="pres">
      <dgm:prSet presAssocID="{5F6C1DD7-D615-41FE-955D-2381CE48B517}" presName="hierChild5" presStyleCnt="0"/>
      <dgm:spPr/>
    </dgm:pt>
    <dgm:pt modelId="{503F5366-5F3C-4B0A-A51F-018C95718267}" type="pres">
      <dgm:prSet presAssocID="{62B4206D-91ED-4DC4-B2E3-DBEED5C621F6}" presName="Name37" presStyleLbl="parChTrans1D3" presStyleIdx="14" presStyleCnt="16"/>
      <dgm:spPr/>
    </dgm:pt>
    <dgm:pt modelId="{F7E0D225-4D14-43B5-8B4E-8A071EEEE908}" type="pres">
      <dgm:prSet presAssocID="{6B8415D2-FEF2-4446-9AB5-BCDD4C2E2967}" presName="hierRoot2" presStyleCnt="0">
        <dgm:presLayoutVars>
          <dgm:hierBranch val="init"/>
        </dgm:presLayoutVars>
      </dgm:prSet>
      <dgm:spPr/>
    </dgm:pt>
    <dgm:pt modelId="{4CDDED08-FCD6-40F9-85E3-B58557848F81}" type="pres">
      <dgm:prSet presAssocID="{6B8415D2-FEF2-4446-9AB5-BCDD4C2E2967}" presName="rootComposite" presStyleCnt="0"/>
      <dgm:spPr/>
    </dgm:pt>
    <dgm:pt modelId="{E180E0A4-0C51-49AE-A1D6-2A85F74AFEB4}" type="pres">
      <dgm:prSet presAssocID="{6B8415D2-FEF2-4446-9AB5-BCDD4C2E2967}" presName="rootText" presStyleLbl="node3" presStyleIdx="14" presStyleCnt="16">
        <dgm:presLayoutVars>
          <dgm:chPref val="3"/>
        </dgm:presLayoutVars>
      </dgm:prSet>
      <dgm:spPr/>
    </dgm:pt>
    <dgm:pt modelId="{45D527CA-09A5-40EA-BB7E-43744A25B205}" type="pres">
      <dgm:prSet presAssocID="{6B8415D2-FEF2-4446-9AB5-BCDD4C2E2967}" presName="rootConnector" presStyleLbl="node3" presStyleIdx="14" presStyleCnt="16"/>
      <dgm:spPr/>
    </dgm:pt>
    <dgm:pt modelId="{B5659EE7-4546-4BAA-AEA3-193EF9A001A3}" type="pres">
      <dgm:prSet presAssocID="{6B8415D2-FEF2-4446-9AB5-BCDD4C2E2967}" presName="hierChild4" presStyleCnt="0"/>
      <dgm:spPr/>
    </dgm:pt>
    <dgm:pt modelId="{073F7985-C1EB-4967-BC7E-E11A0F7D8EB2}" type="pres">
      <dgm:prSet presAssocID="{6B8415D2-FEF2-4446-9AB5-BCDD4C2E2967}" presName="hierChild5" presStyleCnt="0"/>
      <dgm:spPr/>
    </dgm:pt>
    <dgm:pt modelId="{DFEB5756-9CE9-4E94-8C30-A4427CC6A81A}" type="pres">
      <dgm:prSet presAssocID="{7A16E470-16CC-48F5-AD29-78324FE6A8DE}" presName="Name37" presStyleLbl="parChTrans1D3" presStyleIdx="15" presStyleCnt="16"/>
      <dgm:spPr/>
    </dgm:pt>
    <dgm:pt modelId="{B6DB42CB-00EE-4C32-8CCD-992C427FB09E}" type="pres">
      <dgm:prSet presAssocID="{BA4FA2DF-4B41-4A2A-A0AC-1D26FEC1E2D4}" presName="hierRoot2" presStyleCnt="0">
        <dgm:presLayoutVars>
          <dgm:hierBranch val="init"/>
        </dgm:presLayoutVars>
      </dgm:prSet>
      <dgm:spPr/>
    </dgm:pt>
    <dgm:pt modelId="{4FA5DC69-4972-4C88-8022-34AA6A61DF12}" type="pres">
      <dgm:prSet presAssocID="{BA4FA2DF-4B41-4A2A-A0AC-1D26FEC1E2D4}" presName="rootComposite" presStyleCnt="0"/>
      <dgm:spPr/>
    </dgm:pt>
    <dgm:pt modelId="{88DF8E32-B363-4D53-83B2-B7FB16EB5E0B}" type="pres">
      <dgm:prSet presAssocID="{BA4FA2DF-4B41-4A2A-A0AC-1D26FEC1E2D4}" presName="rootText" presStyleLbl="node3" presStyleIdx="15" presStyleCnt="16">
        <dgm:presLayoutVars>
          <dgm:chPref val="3"/>
        </dgm:presLayoutVars>
      </dgm:prSet>
      <dgm:spPr/>
    </dgm:pt>
    <dgm:pt modelId="{55A6E4BA-6DFD-4572-8925-78841D222507}" type="pres">
      <dgm:prSet presAssocID="{BA4FA2DF-4B41-4A2A-A0AC-1D26FEC1E2D4}" presName="rootConnector" presStyleLbl="node3" presStyleIdx="15" presStyleCnt="16"/>
      <dgm:spPr/>
    </dgm:pt>
    <dgm:pt modelId="{47BA6651-74EF-425D-A6B9-60E5A25902F0}" type="pres">
      <dgm:prSet presAssocID="{BA4FA2DF-4B41-4A2A-A0AC-1D26FEC1E2D4}" presName="hierChild4" presStyleCnt="0"/>
      <dgm:spPr/>
    </dgm:pt>
    <dgm:pt modelId="{5E8E0110-DD30-43B4-8AC6-A382C2A615FE}" type="pres">
      <dgm:prSet presAssocID="{BA4FA2DF-4B41-4A2A-A0AC-1D26FEC1E2D4}" presName="hierChild5" presStyleCnt="0"/>
      <dgm:spPr/>
    </dgm:pt>
    <dgm:pt modelId="{88748AD9-7E56-4D8F-B109-98199F5B3C61}" type="pres">
      <dgm:prSet presAssocID="{87B0555B-BC9B-44B2-B165-ED8510C400BC}" presName="hierChild5" presStyleCnt="0"/>
      <dgm:spPr/>
    </dgm:pt>
    <dgm:pt modelId="{08E067AF-BDC8-4434-A581-18A1B24CF98A}" type="pres">
      <dgm:prSet presAssocID="{61B804CD-029A-4EFD-9E0E-E0EF8454B5B7}" presName="hierChild3" presStyleCnt="0"/>
      <dgm:spPr/>
    </dgm:pt>
  </dgm:ptLst>
  <dgm:cxnLst>
    <dgm:cxn modelId="{63A76E00-D569-4EC7-9D2D-206E515FC0C0}" type="presOf" srcId="{85BD991B-2D6F-47A0-9DF3-4689AB9AB713}" destId="{81038B57-8DFD-4B53-B5ED-21FCFB9A05FB}" srcOrd="0" destOrd="0" presId="urn:microsoft.com/office/officeart/2005/8/layout/orgChart1"/>
    <dgm:cxn modelId="{00A96901-C269-4EC3-871D-173AB26A9F39}" type="presOf" srcId="{C71CBCD4-3313-419A-811E-849AF5474AD9}" destId="{002E82D9-E35B-43EC-83F3-523CCBE6ACB8}" srcOrd="0" destOrd="0" presId="urn:microsoft.com/office/officeart/2005/8/layout/orgChart1"/>
    <dgm:cxn modelId="{EA5A9907-388E-450E-9857-EBFB779AB7ED}" srcId="{87B0555B-BC9B-44B2-B165-ED8510C400BC}" destId="{2A5725AA-4FE7-4905-817A-1760F57E0BFB}" srcOrd="1" destOrd="0" parTransId="{4D39B63C-47DB-494D-99F9-EEA5A888B7AF}" sibTransId="{45F376DC-E5D8-49F3-991B-76F09D9EF9BB}"/>
    <dgm:cxn modelId="{4B9DED07-5A63-4B25-8A90-2CC688F56AAB}" type="presOf" srcId="{4D58D65A-C64A-477D-AA5B-ECF2F212290F}" destId="{1A711806-0B5F-430F-AF2B-1F47C5859301}" srcOrd="1" destOrd="0" presId="urn:microsoft.com/office/officeart/2005/8/layout/orgChart1"/>
    <dgm:cxn modelId="{F65DA00B-5DF1-4DFA-B159-E364FEB3B8AB}" type="presOf" srcId="{254872F4-9059-4519-BCFD-CC7DB24F0E2D}" destId="{8FF112DF-8BEA-4D3A-8930-09B8721BDD62}" srcOrd="1" destOrd="0" presId="urn:microsoft.com/office/officeart/2005/8/layout/orgChart1"/>
    <dgm:cxn modelId="{F7C9E30C-2CA3-4AF1-BC39-5F10DE3FD9F2}" type="presOf" srcId="{05B2FB1F-12A0-40BB-8769-E982FA55395E}" destId="{48851006-40C5-49DD-83F3-F9339074024C}" srcOrd="0" destOrd="0" presId="urn:microsoft.com/office/officeart/2005/8/layout/orgChart1"/>
    <dgm:cxn modelId="{8758310E-5EB5-4D4A-B531-9CB500524BE0}" type="presOf" srcId="{6B8415D2-FEF2-4446-9AB5-BCDD4C2E2967}" destId="{45D527CA-09A5-40EA-BB7E-43744A25B205}" srcOrd="1" destOrd="0" presId="urn:microsoft.com/office/officeart/2005/8/layout/orgChart1"/>
    <dgm:cxn modelId="{3D828014-BB0B-4B0B-977D-45A05C80925C}" srcId="{254872F4-9059-4519-BCFD-CC7DB24F0E2D}" destId="{0154DE2D-DF4D-4D42-8A66-F80A89ED79F0}" srcOrd="1" destOrd="0" parTransId="{CA656795-2DD3-43F7-A3BB-EA813B599452}" sibTransId="{20EBB9F9-AE2D-4ADB-891F-831EFF6A5515}"/>
    <dgm:cxn modelId="{3808B416-96B8-46B2-9B56-7EF2B202550E}" type="presOf" srcId="{82F3178E-010F-445C-9E63-D5BB13C50B8A}" destId="{FA61E6BD-6ED1-4410-89E0-ABB3038FBE58}" srcOrd="0" destOrd="0" presId="urn:microsoft.com/office/officeart/2005/8/layout/orgChart1"/>
    <dgm:cxn modelId="{F890271A-5EA4-433E-9182-BBB2F32D1577}" type="presOf" srcId="{61B804CD-029A-4EFD-9E0E-E0EF8454B5B7}" destId="{95307F06-78B3-45B2-A631-FA4A38EF8FFC}" srcOrd="0" destOrd="0" presId="urn:microsoft.com/office/officeart/2005/8/layout/orgChart1"/>
    <dgm:cxn modelId="{6698411E-F105-4301-BF9F-DD30632D32E9}" type="presOf" srcId="{A515181E-55D1-4F74-9F19-9196DAC4D29B}" destId="{B2EE5E5F-FBD7-4CB8-918C-EC61522A2394}" srcOrd="0" destOrd="0" presId="urn:microsoft.com/office/officeart/2005/8/layout/orgChart1"/>
    <dgm:cxn modelId="{EDA9CE1F-7EE1-4D76-819B-C3262A59986A}" type="presOf" srcId="{2A5725AA-4FE7-4905-817A-1760F57E0BFB}" destId="{ED9DF0B4-6166-4F8B-9B0C-55C4FABD0F14}" srcOrd="1" destOrd="0" presId="urn:microsoft.com/office/officeart/2005/8/layout/orgChart1"/>
    <dgm:cxn modelId="{AAE4A920-C473-46EB-A8E2-EDB7135152C8}" type="presOf" srcId="{D468B2EA-0835-448D-AC2F-69EAE2626C93}" destId="{94817800-ED9A-49E3-9F55-E4A6A64C86BA}" srcOrd="0" destOrd="0" presId="urn:microsoft.com/office/officeart/2005/8/layout/orgChart1"/>
    <dgm:cxn modelId="{219D6926-DC42-41ED-ABD5-06220CF13D59}" type="presOf" srcId="{6525E370-BE61-41F3-8D4D-835E56EC4A2B}" destId="{7AB3CD2B-802E-4E16-A143-08E6D39D101B}" srcOrd="0" destOrd="0" presId="urn:microsoft.com/office/officeart/2005/8/layout/orgChart1"/>
    <dgm:cxn modelId="{068C0027-34DF-4F6B-8F06-2AF8BAC29465}" type="presOf" srcId="{16878DD5-93F2-4393-A324-1F01CAF2BD41}" destId="{403353F0-17F7-4BF7-9781-32C2A7BF04D4}" srcOrd="0" destOrd="0" presId="urn:microsoft.com/office/officeart/2005/8/layout/orgChart1"/>
    <dgm:cxn modelId="{99DCB728-F17B-47E3-A783-5109E6C8CCEF}" type="presOf" srcId="{43C72E4B-7C86-46FC-8270-1CE092655AD9}" destId="{C06C1A7E-45E2-4908-A022-985300E12414}" srcOrd="1" destOrd="0" presId="urn:microsoft.com/office/officeart/2005/8/layout/orgChart1"/>
    <dgm:cxn modelId="{05EFC128-8B5F-4B63-A179-13B4F7B4157E}" type="presOf" srcId="{87B0555B-BC9B-44B2-B165-ED8510C400BC}" destId="{8156D2D5-227F-4043-9A74-0DBD75CD3D45}" srcOrd="0" destOrd="0" presId="urn:microsoft.com/office/officeart/2005/8/layout/orgChart1"/>
    <dgm:cxn modelId="{7DB5DE2A-89B5-4776-996F-CB42D90B78A4}" type="presOf" srcId="{550C6D07-42EC-4576-A52C-D153723404D7}" destId="{8ED8706A-E7E6-4224-AAFD-D5DB36C114ED}" srcOrd="0" destOrd="0" presId="urn:microsoft.com/office/officeart/2005/8/layout/orgChart1"/>
    <dgm:cxn modelId="{8FE5792E-BF0D-45C2-A176-E8C164D05107}" type="presOf" srcId="{4D2338D0-23EF-4255-82B9-26CF2C1D7C5B}" destId="{667CAC2A-6FDA-48B6-B1D0-76A94ACC4B00}" srcOrd="0" destOrd="0" presId="urn:microsoft.com/office/officeart/2005/8/layout/orgChart1"/>
    <dgm:cxn modelId="{FC588030-6B81-4252-88C3-D2835AC94824}" srcId="{254872F4-9059-4519-BCFD-CC7DB24F0E2D}" destId="{8E724250-5255-4D31-A9BA-CA2DC22B8212}" srcOrd="3" destOrd="0" parTransId="{85BD991B-2D6F-47A0-9DF3-4689AB9AB713}" sibTransId="{F1E817F0-E532-4BFB-BF02-7F7BF6E0E516}"/>
    <dgm:cxn modelId="{A4B5AE32-C480-44F7-81A4-53720E26DDD8}" type="presOf" srcId="{2AC27D42-FD3F-4219-A05B-70735985E7A7}" destId="{F71DDB31-3AD2-400E-927D-32EC193A15EB}" srcOrd="1" destOrd="0" presId="urn:microsoft.com/office/officeart/2005/8/layout/orgChart1"/>
    <dgm:cxn modelId="{2EB96A34-8F59-4B44-97CA-E5AC3747A4E1}" srcId="{61B804CD-029A-4EFD-9E0E-E0EF8454B5B7}" destId="{254872F4-9059-4519-BCFD-CC7DB24F0E2D}" srcOrd="2" destOrd="0" parTransId="{CF65A289-C70E-4611-A674-99B0868B3E51}" sibTransId="{242039B7-AAEF-4FCB-8230-A7F3077D2F42}"/>
    <dgm:cxn modelId="{6706EB3D-B519-4917-ACF3-37EC1C92B0F3}" srcId="{4CD19B0E-7BCD-46A2-8C0F-A2B5ADAFCA54}" destId="{6525E370-BE61-41F3-8D4D-835E56EC4A2B}" srcOrd="0" destOrd="0" parTransId="{16878DD5-93F2-4393-A324-1F01CAF2BD41}" sibTransId="{7AF53B0D-6C03-44F8-A2CC-00F68550EB3F}"/>
    <dgm:cxn modelId="{E4CEAA3E-05F7-4764-BAD5-D34F605B9A54}" type="presOf" srcId="{8E724250-5255-4D31-A9BA-CA2DC22B8212}" destId="{07798324-5F4D-4E9C-8B7F-4931D3F7338F}" srcOrd="0" destOrd="0" presId="urn:microsoft.com/office/officeart/2005/8/layout/orgChart1"/>
    <dgm:cxn modelId="{5775E93F-B88A-4829-8A7B-7C6F8E303809}" type="presOf" srcId="{C7905E33-0710-4739-A276-89134F17CE8B}" destId="{B1AC637E-629B-4164-BEE1-E67F565B3541}" srcOrd="1" destOrd="0" presId="urn:microsoft.com/office/officeart/2005/8/layout/orgChart1"/>
    <dgm:cxn modelId="{77B6B75B-4CA9-4699-9A80-57E332FB5D30}" srcId="{254872F4-9059-4519-BCFD-CC7DB24F0E2D}" destId="{4D58D65A-C64A-477D-AA5B-ECF2F212290F}" srcOrd="2" destOrd="0" parTransId="{FB6A9930-0809-4235-9B69-9AC1E0AF65C2}" sibTransId="{1F85318F-1E20-4F40-854A-F10AB970EFF1}"/>
    <dgm:cxn modelId="{0A54B963-4ACD-4A5C-B54E-B1E1996EB6D3}" srcId="{87B0555B-BC9B-44B2-B165-ED8510C400BC}" destId="{5F6C1DD7-D615-41FE-955D-2381CE48B517}" srcOrd="2" destOrd="0" parTransId="{D468B2EA-0835-448D-AC2F-69EAE2626C93}" sibTransId="{2802A79D-5018-4725-AA0B-CF7F4B1337D3}"/>
    <dgm:cxn modelId="{E232F244-D204-4A58-9A37-728811A3B46E}" srcId="{87B0555B-BC9B-44B2-B165-ED8510C400BC}" destId="{6B8415D2-FEF2-4446-9AB5-BCDD4C2E2967}" srcOrd="3" destOrd="0" parTransId="{62B4206D-91ED-4DC4-B2E3-DBEED5C621F6}" sibTransId="{09803ACF-3C66-4FE2-9DBD-1F8D633BC9CB}"/>
    <dgm:cxn modelId="{C0769A65-4182-4180-8BB0-F445C87BB159}" type="presOf" srcId="{5F6C1DD7-D615-41FE-955D-2381CE48B517}" destId="{AF86BC9A-62C7-46AA-83EE-256D039704FD}" srcOrd="1" destOrd="0" presId="urn:microsoft.com/office/officeart/2005/8/layout/orgChart1"/>
    <dgm:cxn modelId="{90931548-D917-48F2-BBE3-651F33D54273}" type="presOf" srcId="{B476C040-3310-4BDC-967C-D861FDD852C5}" destId="{A18FD9A3-B980-4E25-9931-52C01F3D5205}" srcOrd="1" destOrd="0" presId="urn:microsoft.com/office/officeart/2005/8/layout/orgChart1"/>
    <dgm:cxn modelId="{302E6E4D-1FB5-4750-8B1A-6B3D4423A32E}" srcId="{4CD19B0E-7BCD-46A2-8C0F-A2B5ADAFCA54}" destId="{9684360D-7F28-4908-8439-8EFF64B6A2D2}" srcOrd="1" destOrd="0" parTransId="{55B388D9-B20E-4E48-8C11-428DC1BE620B}" sibTransId="{64FE079A-CDB3-4AD4-BFFA-375E03BD6E90}"/>
    <dgm:cxn modelId="{DD9F4851-B26D-46BC-B765-F35CBD9E5A31}" type="presOf" srcId="{69778B01-E7ED-41CB-91F0-BE4E2DD22746}" destId="{ACAA0827-5DFA-4707-87CF-72CF47153B16}" srcOrd="0" destOrd="0" presId="urn:microsoft.com/office/officeart/2005/8/layout/orgChart1"/>
    <dgm:cxn modelId="{7446F571-FCA4-4F23-892C-9BB33B3FBEAF}" type="presOf" srcId="{84620BA9-F0C9-49D2-917E-36D8C7696EAD}" destId="{B732E51E-DFEF-4D98-B467-187C6615B768}" srcOrd="0" destOrd="0" presId="urn:microsoft.com/office/officeart/2005/8/layout/orgChart1"/>
    <dgm:cxn modelId="{32E77D76-4671-49DD-8F3C-A544CC44E212}" srcId="{82F3178E-010F-445C-9E63-D5BB13C50B8A}" destId="{B586B856-C4BD-47AD-8B30-A09F6CF5E3AD}" srcOrd="1" destOrd="0" parTransId="{D2B7376B-992C-480C-BB90-B77A71F63A27}" sibTransId="{E128722C-498F-4338-92CF-6D4F5F1B5702}"/>
    <dgm:cxn modelId="{4FFF1178-5295-426E-ADD3-73361D1BAED7}" type="presOf" srcId="{0154DE2D-DF4D-4D42-8A66-F80A89ED79F0}" destId="{3CA8DEAE-219E-4B99-B195-54755A3B992D}" srcOrd="1" destOrd="0" presId="urn:microsoft.com/office/officeart/2005/8/layout/orgChart1"/>
    <dgm:cxn modelId="{E40A2258-0C01-44AB-9539-5BA60A4ABAA6}" type="presOf" srcId="{55B388D9-B20E-4E48-8C11-428DC1BE620B}" destId="{E0F3A108-D8E4-4E98-B3B1-1655988607AB}" srcOrd="0" destOrd="0" presId="urn:microsoft.com/office/officeart/2005/8/layout/orgChart1"/>
    <dgm:cxn modelId="{E94C3559-52B7-4376-91C4-682BA0D2C194}" type="presOf" srcId="{4D58D65A-C64A-477D-AA5B-ECF2F212290F}" destId="{20E66555-7FB5-4411-9FDC-C35D18B8FE46}" srcOrd="0" destOrd="0" presId="urn:microsoft.com/office/officeart/2005/8/layout/orgChart1"/>
    <dgm:cxn modelId="{5FED527D-AB4C-496A-B215-3AC670425755}" srcId="{82F3178E-010F-445C-9E63-D5BB13C50B8A}" destId="{5E79D778-F002-4072-B0CD-2AD793ACC615}" srcOrd="0" destOrd="0" parTransId="{A515181E-55D1-4F74-9F19-9196DAC4D29B}" sibTransId="{45F6EAD9-632A-43F8-A64D-C38014BA0858}"/>
    <dgm:cxn modelId="{960A5381-8573-4A45-A398-CBD9D13D8DB5}" type="presOf" srcId="{B476C040-3310-4BDC-967C-D861FDD852C5}" destId="{1D4B1D44-8141-41B1-BC5B-A8F3AC03546F}" srcOrd="0" destOrd="0" presId="urn:microsoft.com/office/officeart/2005/8/layout/orgChart1"/>
    <dgm:cxn modelId="{6E096583-E4F5-4FB0-8699-5EA97BA8B370}" type="presOf" srcId="{CF65A289-C70E-4611-A674-99B0868B3E51}" destId="{7639AB99-AD81-4EA5-B81F-B759BC8032F9}" srcOrd="0" destOrd="0" presId="urn:microsoft.com/office/officeart/2005/8/layout/orgChart1"/>
    <dgm:cxn modelId="{281C9D85-9A22-4E1B-B4D0-A9D6875B916E}" type="presOf" srcId="{5E79D778-F002-4072-B0CD-2AD793ACC615}" destId="{9C0A1C06-2954-4A7F-B591-C57376ADA09E}" srcOrd="1" destOrd="0" presId="urn:microsoft.com/office/officeart/2005/8/layout/orgChart1"/>
    <dgm:cxn modelId="{18130486-3F3B-4817-BF64-FA0C6834C98B}" type="presOf" srcId="{4D39B63C-47DB-494D-99F9-EEA5A888B7AF}" destId="{E87D408E-C147-4E54-A8E0-7637907A594E}" srcOrd="0" destOrd="0" presId="urn:microsoft.com/office/officeart/2005/8/layout/orgChart1"/>
    <dgm:cxn modelId="{AA51B291-DA62-4733-828D-9DEAB1CFCEDC}" type="presOf" srcId="{FB6A9930-0809-4235-9B69-9AC1E0AF65C2}" destId="{46D5281B-50CF-4784-B91D-08244B7895ED}" srcOrd="0" destOrd="0" presId="urn:microsoft.com/office/officeart/2005/8/layout/orgChart1"/>
    <dgm:cxn modelId="{FB304F94-8729-4D94-B79F-1DB2B552F140}" type="presOf" srcId="{B586B856-C4BD-47AD-8B30-A09F6CF5E3AD}" destId="{0911047D-03C5-4655-8CBF-668AEDE9464C}" srcOrd="0" destOrd="0" presId="urn:microsoft.com/office/officeart/2005/8/layout/orgChart1"/>
    <dgm:cxn modelId="{C24EC396-A56D-4138-96C5-292A4DF64439}" type="presOf" srcId="{4CD19B0E-7BCD-46A2-8C0F-A2B5ADAFCA54}" destId="{5015FE45-2140-46CE-8FC1-08949560DA30}" srcOrd="1" destOrd="0" presId="urn:microsoft.com/office/officeart/2005/8/layout/orgChart1"/>
    <dgm:cxn modelId="{FAF2CC99-17AE-4B1F-AB78-F2A72D881F94}" type="presOf" srcId="{43C72E4B-7C86-46FC-8270-1CE092655AD9}" destId="{F321E295-4AB4-4459-9D4B-2AB720C94C8E}" srcOrd="0" destOrd="0" presId="urn:microsoft.com/office/officeart/2005/8/layout/orgChart1"/>
    <dgm:cxn modelId="{A2CF229A-C76E-4BC0-A72D-709215FACC0A}" srcId="{254872F4-9059-4519-BCFD-CC7DB24F0E2D}" destId="{C7905E33-0710-4739-A276-89134F17CE8B}" srcOrd="4" destOrd="0" parTransId="{C2E3F57A-8358-4CBA-AEE4-F9443C739B37}" sibTransId="{BC8D0FDC-840E-424F-83AB-978E890FC188}"/>
    <dgm:cxn modelId="{B5D8939B-E6D7-46DB-8C0B-95BB00C5926D}" type="presOf" srcId="{87B0555B-BC9B-44B2-B165-ED8510C400BC}" destId="{4F46C515-216F-4C38-8745-A40CD3F82EEA}" srcOrd="1" destOrd="0" presId="urn:microsoft.com/office/officeart/2005/8/layout/orgChart1"/>
    <dgm:cxn modelId="{CA5489A4-CDEB-430C-A413-A5093F905541}" type="presOf" srcId="{82F3178E-010F-445C-9E63-D5BB13C50B8A}" destId="{258A2EED-8D4A-4B2F-A27A-69B395E7AF8A}" srcOrd="1" destOrd="0" presId="urn:microsoft.com/office/officeart/2005/8/layout/orgChart1"/>
    <dgm:cxn modelId="{A665F8A4-D029-4A7F-BF20-13785F26AF4A}" type="presOf" srcId="{0154DE2D-DF4D-4D42-8A66-F80A89ED79F0}" destId="{B6D785D5-6507-4EAD-A6C2-2A2126AF7A33}" srcOrd="0" destOrd="0" presId="urn:microsoft.com/office/officeart/2005/8/layout/orgChart1"/>
    <dgm:cxn modelId="{4ACF7DA7-E70C-4CC1-9B21-90F33DA29D43}" type="presOf" srcId="{6525E370-BE61-41F3-8D4D-835E56EC4A2B}" destId="{8BDFE6F6-70E3-4CEB-A8CE-5D69A5DF6115}" srcOrd="1" destOrd="0" presId="urn:microsoft.com/office/officeart/2005/8/layout/orgChart1"/>
    <dgm:cxn modelId="{BF1D80A9-40EB-4EDF-A34B-1E744D1802AF}" srcId="{4CD19B0E-7BCD-46A2-8C0F-A2B5ADAFCA54}" destId="{C71CBCD4-3313-419A-811E-849AF5474AD9}" srcOrd="2" destOrd="0" parTransId="{B3343CD5-EAAC-40F0-AE30-91EE8463259E}" sibTransId="{666AE854-B21C-4FCE-B6E9-7E83DF3FFADA}"/>
    <dgm:cxn modelId="{CAD097AE-B6D1-444B-BEEB-E21427B432D8}" type="presOf" srcId="{254872F4-9059-4519-BCFD-CC7DB24F0E2D}" destId="{48635E69-9D85-485E-BC7F-66A71E8BAEAE}" srcOrd="0" destOrd="0" presId="urn:microsoft.com/office/officeart/2005/8/layout/orgChart1"/>
    <dgm:cxn modelId="{F06C85B4-57E0-45A5-83E5-4FE9592A0332}" type="presOf" srcId="{9684360D-7F28-4908-8439-8EFF64B6A2D2}" destId="{6E957D87-41F9-4720-BE69-D5C8A0497444}" srcOrd="0" destOrd="0" presId="urn:microsoft.com/office/officeart/2005/8/layout/orgChart1"/>
    <dgm:cxn modelId="{45119FB7-FF9F-485D-8044-A28D32D000CD}" srcId="{87B0555B-BC9B-44B2-B165-ED8510C400BC}" destId="{43C72E4B-7C86-46FC-8270-1CE092655AD9}" srcOrd="0" destOrd="0" parTransId="{550C6D07-42EC-4576-A52C-D153723404D7}" sibTransId="{8B96052B-1EE9-4773-84BF-091B4D35AAEA}"/>
    <dgm:cxn modelId="{3F61A5B9-492F-4639-8264-72A0982CE2BD}" type="presOf" srcId="{62B4206D-91ED-4DC4-B2E3-DBEED5C621F6}" destId="{503F5366-5F3C-4B0A-A51F-018C95718267}" srcOrd="0" destOrd="0" presId="urn:microsoft.com/office/officeart/2005/8/layout/orgChart1"/>
    <dgm:cxn modelId="{D0ABDFBA-75F6-4B84-A6ED-083A3E47C61D}" type="presOf" srcId="{BA4FA2DF-4B41-4A2A-A0AC-1D26FEC1E2D4}" destId="{88DF8E32-B363-4D53-83B2-B7FB16EB5E0B}" srcOrd="0" destOrd="0" presId="urn:microsoft.com/office/officeart/2005/8/layout/orgChart1"/>
    <dgm:cxn modelId="{5F53F6BB-F914-4A2E-A029-8FF6430F1B2A}" srcId="{61B804CD-029A-4EFD-9E0E-E0EF8454B5B7}" destId="{4CD19B0E-7BCD-46A2-8C0F-A2B5ADAFCA54}" srcOrd="1" destOrd="0" parTransId="{69778B01-E7ED-41CB-91F0-BE4E2DD22746}" sibTransId="{3D512151-D191-4626-A0A4-F8BB03B1363C}"/>
    <dgm:cxn modelId="{2773DBBE-3CA3-44C0-B540-681878E2A8DA}" type="presOf" srcId="{BA4FA2DF-4B41-4A2A-A0AC-1D26FEC1E2D4}" destId="{55A6E4BA-6DFD-4572-8925-78841D222507}" srcOrd="1" destOrd="0" presId="urn:microsoft.com/office/officeart/2005/8/layout/orgChart1"/>
    <dgm:cxn modelId="{29DF6AC2-1E2A-4D73-A498-EB75AB7894AE}" srcId="{DB6A9C11-2023-46F8-8220-F9A56BF35212}" destId="{61B804CD-029A-4EFD-9E0E-E0EF8454B5B7}" srcOrd="0" destOrd="0" parTransId="{26029BF5-12E1-4D76-8ADD-734AFB346CC3}" sibTransId="{DD2EC40C-E610-4FC7-A683-F2B363D21FEE}"/>
    <dgm:cxn modelId="{A8C68DC2-7AF1-4594-B33E-A40C3D927660}" type="presOf" srcId="{B3343CD5-EAAC-40F0-AE30-91EE8463259E}" destId="{5668408F-0FBC-409C-A951-7EE7D819DCAE}" srcOrd="0" destOrd="0" presId="urn:microsoft.com/office/officeart/2005/8/layout/orgChart1"/>
    <dgm:cxn modelId="{46AB0AC3-0826-46D4-932C-87C28C599388}" type="presOf" srcId="{B586B856-C4BD-47AD-8B30-A09F6CF5E3AD}" destId="{7892713A-6276-4FA2-9C70-68A90889F8D1}" srcOrd="1" destOrd="0" presId="urn:microsoft.com/office/officeart/2005/8/layout/orgChart1"/>
    <dgm:cxn modelId="{7E91EDC4-9634-413A-8CC2-8913210E1938}" srcId="{61B804CD-029A-4EFD-9E0E-E0EF8454B5B7}" destId="{82F3178E-010F-445C-9E63-D5BB13C50B8A}" srcOrd="0" destOrd="0" parTransId="{05B2FB1F-12A0-40BB-8769-E982FA55395E}" sibTransId="{84AE3119-57B6-4593-BCB3-FCD0B8A9FA7F}"/>
    <dgm:cxn modelId="{764605C5-6D4A-4A39-9C05-E3E42C9F7FFF}" type="presOf" srcId="{7A16E470-16CC-48F5-AD29-78324FE6A8DE}" destId="{DFEB5756-9CE9-4E94-8C30-A4427CC6A81A}" srcOrd="0" destOrd="0" presId="urn:microsoft.com/office/officeart/2005/8/layout/orgChart1"/>
    <dgm:cxn modelId="{C648E1C7-7DEF-41C6-890E-FAFC56DEB42D}" type="presOf" srcId="{61B804CD-029A-4EFD-9E0E-E0EF8454B5B7}" destId="{D6B5D9A6-30FB-4CFC-B5B0-98C02D221878}" srcOrd="1" destOrd="0" presId="urn:microsoft.com/office/officeart/2005/8/layout/orgChart1"/>
    <dgm:cxn modelId="{CD3114C8-2832-4601-9B05-7B241F1731B5}" srcId="{87B0555B-BC9B-44B2-B165-ED8510C400BC}" destId="{BA4FA2DF-4B41-4A2A-A0AC-1D26FEC1E2D4}" srcOrd="4" destOrd="0" parTransId="{7A16E470-16CC-48F5-AD29-78324FE6A8DE}" sibTransId="{4FA3FFEB-D051-499E-8D08-05FE79720B49}"/>
    <dgm:cxn modelId="{C7061CCF-E1A1-498F-B375-24F949C6CBBD}" type="presOf" srcId="{4CD19B0E-7BCD-46A2-8C0F-A2B5ADAFCA54}" destId="{F0A05004-63B6-4FA2-BE8D-A36D3F8A674F}" srcOrd="0" destOrd="0" presId="urn:microsoft.com/office/officeart/2005/8/layout/orgChart1"/>
    <dgm:cxn modelId="{753C74D2-F373-4CE0-AC3F-C8FFE2722954}" type="presOf" srcId="{C7905E33-0710-4739-A276-89134F17CE8B}" destId="{407A9C1D-E982-4A45-B4C4-8FEB8B87F7BA}" srcOrd="0" destOrd="0" presId="urn:microsoft.com/office/officeart/2005/8/layout/orgChart1"/>
    <dgm:cxn modelId="{C5B97ED2-DA7A-49F9-B301-E8379B9415E9}" type="presOf" srcId="{6B8415D2-FEF2-4446-9AB5-BCDD4C2E2967}" destId="{E180E0A4-0C51-49AE-A1D6-2A85F74AFEB4}" srcOrd="0" destOrd="0" presId="urn:microsoft.com/office/officeart/2005/8/layout/orgChart1"/>
    <dgm:cxn modelId="{D4D81ED4-28DA-48F8-BFAB-DC6CA4F786FD}" type="presOf" srcId="{C71CBCD4-3313-419A-811E-849AF5474AD9}" destId="{CFEE777A-AFB5-4C76-AFFD-B97F87A92ACD}" srcOrd="1" destOrd="0" presId="urn:microsoft.com/office/officeart/2005/8/layout/orgChart1"/>
    <dgm:cxn modelId="{A096B2D4-8427-4550-B3F4-7AE2C3BE175C}" type="presOf" srcId="{2A5725AA-4FE7-4905-817A-1760F57E0BFB}" destId="{80D6A60D-AB2A-4FF3-A8C4-18F446F88B10}" srcOrd="0" destOrd="0" presId="urn:microsoft.com/office/officeart/2005/8/layout/orgChart1"/>
    <dgm:cxn modelId="{7AC76BD5-AEBF-4F67-89B3-6AC8708AA006}" type="presOf" srcId="{5F6C1DD7-D615-41FE-955D-2381CE48B517}" destId="{AF9472CA-B1F1-45EC-9B42-E5F76C5D602D}" srcOrd="0" destOrd="0" presId="urn:microsoft.com/office/officeart/2005/8/layout/orgChart1"/>
    <dgm:cxn modelId="{8B5B21DB-C5E2-464E-8B30-8625A69DF2A7}" type="presOf" srcId="{D2B7376B-992C-480C-BB90-B77A71F63A27}" destId="{97D535C4-0595-49B2-BA72-0631267464AA}" srcOrd="0" destOrd="0" presId="urn:microsoft.com/office/officeart/2005/8/layout/orgChart1"/>
    <dgm:cxn modelId="{56F93ADF-BCEC-4A82-BDB6-5AC8BE831A84}" type="presOf" srcId="{8E724250-5255-4D31-A9BA-CA2DC22B8212}" destId="{CA6D78E4-D056-4AA4-959D-2F4ADECB53A6}" srcOrd="1" destOrd="0" presId="urn:microsoft.com/office/officeart/2005/8/layout/orgChart1"/>
    <dgm:cxn modelId="{477929E0-52BF-47E1-94B4-FCC794E95F47}" srcId="{254872F4-9059-4519-BCFD-CC7DB24F0E2D}" destId="{B476C040-3310-4BDC-967C-D861FDD852C5}" srcOrd="0" destOrd="0" parTransId="{D3C91E99-509C-41E2-9322-8A7454E643DE}" sibTransId="{C9855CE0-1456-4370-A79E-5D3CBF223A0C}"/>
    <dgm:cxn modelId="{13B9E7E3-AEAC-48E3-912A-FCA6DF2D9F30}" type="presOf" srcId="{D3C91E99-509C-41E2-9322-8A7454E643DE}" destId="{82F84ECF-2BFE-4BAC-8D8F-7B7549CFD27A}" srcOrd="0" destOrd="0" presId="urn:microsoft.com/office/officeart/2005/8/layout/orgChart1"/>
    <dgm:cxn modelId="{5DCA23EA-198C-4C93-AFD9-089B5F13DEC5}" srcId="{61B804CD-029A-4EFD-9E0E-E0EF8454B5B7}" destId="{87B0555B-BC9B-44B2-B165-ED8510C400BC}" srcOrd="3" destOrd="0" parTransId="{84620BA9-F0C9-49D2-917E-36D8C7696EAD}" sibTransId="{D44AF7CC-B84E-42B8-8D9B-7E005A856A71}"/>
    <dgm:cxn modelId="{1EC52AED-7F34-4916-8464-B4388BFEB98A}" type="presOf" srcId="{5E79D778-F002-4072-B0CD-2AD793ACC615}" destId="{92C388CA-5CAE-48E1-B7B0-F5884A19EF9C}" srcOrd="0" destOrd="0" presId="urn:microsoft.com/office/officeart/2005/8/layout/orgChart1"/>
    <dgm:cxn modelId="{0CD64EF0-974B-4C4E-BDD3-D62F601B5DA9}" type="presOf" srcId="{DB6A9C11-2023-46F8-8220-F9A56BF35212}" destId="{0134BC58-A42D-4D4E-89B0-BC637E78B2AC}" srcOrd="0" destOrd="0" presId="urn:microsoft.com/office/officeart/2005/8/layout/orgChart1"/>
    <dgm:cxn modelId="{BB74B4F0-D06E-44ED-9D60-00C3DDCFC5FB}" srcId="{82F3178E-010F-445C-9E63-D5BB13C50B8A}" destId="{2AC27D42-FD3F-4219-A05B-70735985E7A7}" srcOrd="2" destOrd="0" parTransId="{4D2338D0-23EF-4255-82B9-26CF2C1D7C5B}" sibTransId="{077F7F0C-F71A-4A58-B130-91D6A5F02F79}"/>
    <dgm:cxn modelId="{33ABF8F3-AA83-4837-89E3-D9735DCC9834}" type="presOf" srcId="{2AC27D42-FD3F-4219-A05B-70735985E7A7}" destId="{8BCB4BF6-1988-4CD5-A445-B68F79484875}" srcOrd="0" destOrd="0" presId="urn:microsoft.com/office/officeart/2005/8/layout/orgChart1"/>
    <dgm:cxn modelId="{2F9423F5-0A1C-4CF2-9B0A-DC33C0F9CE91}" type="presOf" srcId="{CA656795-2DD3-43F7-A3BB-EA813B599452}" destId="{52F6519C-F8DE-4A9B-BFB5-C8A93D05042B}" srcOrd="0" destOrd="0" presId="urn:microsoft.com/office/officeart/2005/8/layout/orgChart1"/>
    <dgm:cxn modelId="{400C89FA-BD80-4E0A-9E1C-915FB44C0576}" type="presOf" srcId="{C2E3F57A-8358-4CBA-AEE4-F9443C739B37}" destId="{538A1184-A72A-45DA-A50A-74613E518B17}" srcOrd="0" destOrd="0" presId="urn:microsoft.com/office/officeart/2005/8/layout/orgChart1"/>
    <dgm:cxn modelId="{518E90FF-45C7-4B19-B6F4-69B879D05A94}" type="presOf" srcId="{9684360D-7F28-4908-8439-8EFF64B6A2D2}" destId="{A45B2ADB-FAEF-4EE8-B2A2-F6103328050A}" srcOrd="1" destOrd="0" presId="urn:microsoft.com/office/officeart/2005/8/layout/orgChart1"/>
    <dgm:cxn modelId="{C548B1EE-C812-418D-B585-916BC652A6C8}" type="presParOf" srcId="{0134BC58-A42D-4D4E-89B0-BC637E78B2AC}" destId="{7AC0B217-6AD2-40E6-8053-1105E99A9685}" srcOrd="0" destOrd="0" presId="urn:microsoft.com/office/officeart/2005/8/layout/orgChart1"/>
    <dgm:cxn modelId="{4910ED5A-4AED-4D05-B350-C51361E526F5}" type="presParOf" srcId="{7AC0B217-6AD2-40E6-8053-1105E99A9685}" destId="{50F0FEC6-86AE-4010-AF49-D8B62008EA25}" srcOrd="0" destOrd="0" presId="urn:microsoft.com/office/officeart/2005/8/layout/orgChart1"/>
    <dgm:cxn modelId="{206A6DE4-5944-4A47-846B-74C440369A71}" type="presParOf" srcId="{50F0FEC6-86AE-4010-AF49-D8B62008EA25}" destId="{95307F06-78B3-45B2-A631-FA4A38EF8FFC}" srcOrd="0" destOrd="0" presId="urn:microsoft.com/office/officeart/2005/8/layout/orgChart1"/>
    <dgm:cxn modelId="{105AA75F-E25F-4B25-9FCE-D661C981E681}" type="presParOf" srcId="{50F0FEC6-86AE-4010-AF49-D8B62008EA25}" destId="{D6B5D9A6-30FB-4CFC-B5B0-98C02D221878}" srcOrd="1" destOrd="0" presId="urn:microsoft.com/office/officeart/2005/8/layout/orgChart1"/>
    <dgm:cxn modelId="{8F7C5FFE-0999-45E0-87E1-79828157A1ED}" type="presParOf" srcId="{7AC0B217-6AD2-40E6-8053-1105E99A9685}" destId="{890593E5-0796-4424-85C8-48005F32F06E}" srcOrd="1" destOrd="0" presId="urn:microsoft.com/office/officeart/2005/8/layout/orgChart1"/>
    <dgm:cxn modelId="{C9A57E87-84C4-4C18-982B-8F2231138EF4}" type="presParOf" srcId="{890593E5-0796-4424-85C8-48005F32F06E}" destId="{48851006-40C5-49DD-83F3-F9339074024C}" srcOrd="0" destOrd="0" presId="urn:microsoft.com/office/officeart/2005/8/layout/orgChart1"/>
    <dgm:cxn modelId="{59E4379C-DEFA-4A15-ADEB-204C01B03C33}" type="presParOf" srcId="{890593E5-0796-4424-85C8-48005F32F06E}" destId="{EEAC967F-107A-456F-829D-4455E4F3DF1B}" srcOrd="1" destOrd="0" presId="urn:microsoft.com/office/officeart/2005/8/layout/orgChart1"/>
    <dgm:cxn modelId="{49C172B0-2D12-4EA0-9BFF-2AF4AE565164}" type="presParOf" srcId="{EEAC967F-107A-456F-829D-4455E4F3DF1B}" destId="{2219834F-E8B1-4F7F-90D6-1C8FE2CDD719}" srcOrd="0" destOrd="0" presId="urn:microsoft.com/office/officeart/2005/8/layout/orgChart1"/>
    <dgm:cxn modelId="{90F61756-94DA-4456-BED4-EE53ED5F084B}" type="presParOf" srcId="{2219834F-E8B1-4F7F-90D6-1C8FE2CDD719}" destId="{FA61E6BD-6ED1-4410-89E0-ABB3038FBE58}" srcOrd="0" destOrd="0" presId="urn:microsoft.com/office/officeart/2005/8/layout/orgChart1"/>
    <dgm:cxn modelId="{4BA0995A-1145-4C2A-8FBC-171BB9A366C3}" type="presParOf" srcId="{2219834F-E8B1-4F7F-90D6-1C8FE2CDD719}" destId="{258A2EED-8D4A-4B2F-A27A-69B395E7AF8A}" srcOrd="1" destOrd="0" presId="urn:microsoft.com/office/officeart/2005/8/layout/orgChart1"/>
    <dgm:cxn modelId="{E34737B3-A522-44A5-B586-DD0EAA76A168}" type="presParOf" srcId="{EEAC967F-107A-456F-829D-4455E4F3DF1B}" destId="{B39BBB47-3882-4403-BA5B-9831EECFFA4C}" srcOrd="1" destOrd="0" presId="urn:microsoft.com/office/officeart/2005/8/layout/orgChart1"/>
    <dgm:cxn modelId="{A7B91383-A20D-4668-9970-BB6A5742B0DA}" type="presParOf" srcId="{B39BBB47-3882-4403-BA5B-9831EECFFA4C}" destId="{B2EE5E5F-FBD7-4CB8-918C-EC61522A2394}" srcOrd="0" destOrd="0" presId="urn:microsoft.com/office/officeart/2005/8/layout/orgChart1"/>
    <dgm:cxn modelId="{322CF43C-3C37-41A7-9879-61A0FCAA0786}" type="presParOf" srcId="{B39BBB47-3882-4403-BA5B-9831EECFFA4C}" destId="{B516013A-F6FF-40E0-8CA5-3F8D3154ED9A}" srcOrd="1" destOrd="0" presId="urn:microsoft.com/office/officeart/2005/8/layout/orgChart1"/>
    <dgm:cxn modelId="{AEEBFC51-637C-4011-B23C-EC048AACA33F}" type="presParOf" srcId="{B516013A-F6FF-40E0-8CA5-3F8D3154ED9A}" destId="{8BC185DD-E181-4879-9FAD-5CE9769439AC}" srcOrd="0" destOrd="0" presId="urn:microsoft.com/office/officeart/2005/8/layout/orgChart1"/>
    <dgm:cxn modelId="{7B886354-F609-47D8-BCCD-BB8C740F2D49}" type="presParOf" srcId="{8BC185DD-E181-4879-9FAD-5CE9769439AC}" destId="{92C388CA-5CAE-48E1-B7B0-F5884A19EF9C}" srcOrd="0" destOrd="0" presId="urn:microsoft.com/office/officeart/2005/8/layout/orgChart1"/>
    <dgm:cxn modelId="{FBF9A628-0869-4C5C-984D-8E07ABD76440}" type="presParOf" srcId="{8BC185DD-E181-4879-9FAD-5CE9769439AC}" destId="{9C0A1C06-2954-4A7F-B591-C57376ADA09E}" srcOrd="1" destOrd="0" presId="urn:microsoft.com/office/officeart/2005/8/layout/orgChart1"/>
    <dgm:cxn modelId="{F35EE1BE-B66B-4BEA-B419-75E203886886}" type="presParOf" srcId="{B516013A-F6FF-40E0-8CA5-3F8D3154ED9A}" destId="{4C38CB21-C7CC-41B2-B0EE-6062BE3F9817}" srcOrd="1" destOrd="0" presId="urn:microsoft.com/office/officeart/2005/8/layout/orgChart1"/>
    <dgm:cxn modelId="{789E8E72-4234-426D-A364-566944CCE5EF}" type="presParOf" srcId="{B516013A-F6FF-40E0-8CA5-3F8D3154ED9A}" destId="{449922B2-A877-4A4E-83A6-E0E6C10E24B8}" srcOrd="2" destOrd="0" presId="urn:microsoft.com/office/officeart/2005/8/layout/orgChart1"/>
    <dgm:cxn modelId="{EF6FCC1A-5B98-4C03-A637-188B9347A8DB}" type="presParOf" srcId="{B39BBB47-3882-4403-BA5B-9831EECFFA4C}" destId="{97D535C4-0595-49B2-BA72-0631267464AA}" srcOrd="2" destOrd="0" presId="urn:microsoft.com/office/officeart/2005/8/layout/orgChart1"/>
    <dgm:cxn modelId="{3F9A39AC-6E8C-4920-95E8-006B9E942DFD}" type="presParOf" srcId="{B39BBB47-3882-4403-BA5B-9831EECFFA4C}" destId="{865EEA44-84C7-4C14-90C6-6052D8105947}" srcOrd="3" destOrd="0" presId="urn:microsoft.com/office/officeart/2005/8/layout/orgChart1"/>
    <dgm:cxn modelId="{902290FF-F756-4770-AF71-89564FD8A330}" type="presParOf" srcId="{865EEA44-84C7-4C14-90C6-6052D8105947}" destId="{9836D137-E224-4CA1-87BD-1E7978806876}" srcOrd="0" destOrd="0" presId="urn:microsoft.com/office/officeart/2005/8/layout/orgChart1"/>
    <dgm:cxn modelId="{B290BA72-E6CA-47E3-8C2E-0E4E01FCEE0C}" type="presParOf" srcId="{9836D137-E224-4CA1-87BD-1E7978806876}" destId="{0911047D-03C5-4655-8CBF-668AEDE9464C}" srcOrd="0" destOrd="0" presId="urn:microsoft.com/office/officeart/2005/8/layout/orgChart1"/>
    <dgm:cxn modelId="{C5C75228-04A1-4C8A-9A5C-360B28AAEECF}" type="presParOf" srcId="{9836D137-E224-4CA1-87BD-1E7978806876}" destId="{7892713A-6276-4FA2-9C70-68A90889F8D1}" srcOrd="1" destOrd="0" presId="urn:microsoft.com/office/officeart/2005/8/layout/orgChart1"/>
    <dgm:cxn modelId="{AC990F02-940D-41D7-BB54-C22DB2332118}" type="presParOf" srcId="{865EEA44-84C7-4C14-90C6-6052D8105947}" destId="{33070EA4-892B-40B7-964A-7F32034EE510}" srcOrd="1" destOrd="0" presId="urn:microsoft.com/office/officeart/2005/8/layout/orgChart1"/>
    <dgm:cxn modelId="{BB582E4D-0084-4B2C-9252-6B0EA5F4DC14}" type="presParOf" srcId="{865EEA44-84C7-4C14-90C6-6052D8105947}" destId="{2503E07B-36E4-4817-AB43-EE4D61823A64}" srcOrd="2" destOrd="0" presId="urn:microsoft.com/office/officeart/2005/8/layout/orgChart1"/>
    <dgm:cxn modelId="{A281B329-91AE-428F-B041-EB7584E306D2}" type="presParOf" srcId="{B39BBB47-3882-4403-BA5B-9831EECFFA4C}" destId="{667CAC2A-6FDA-48B6-B1D0-76A94ACC4B00}" srcOrd="4" destOrd="0" presId="urn:microsoft.com/office/officeart/2005/8/layout/orgChart1"/>
    <dgm:cxn modelId="{B86A73BA-7558-4D49-B01F-6D4F2EC620F0}" type="presParOf" srcId="{B39BBB47-3882-4403-BA5B-9831EECFFA4C}" destId="{FC1D68F1-F299-4727-9F41-72D0DEDBE1DA}" srcOrd="5" destOrd="0" presId="urn:microsoft.com/office/officeart/2005/8/layout/orgChart1"/>
    <dgm:cxn modelId="{C466BFF8-4800-4DE3-A11C-B7D446FF2614}" type="presParOf" srcId="{FC1D68F1-F299-4727-9F41-72D0DEDBE1DA}" destId="{DCD3AD8A-D206-4789-8AD6-4C57B5720E66}" srcOrd="0" destOrd="0" presId="urn:microsoft.com/office/officeart/2005/8/layout/orgChart1"/>
    <dgm:cxn modelId="{C1C95300-926C-4F67-B54A-09586964EEDC}" type="presParOf" srcId="{DCD3AD8A-D206-4789-8AD6-4C57B5720E66}" destId="{8BCB4BF6-1988-4CD5-A445-B68F79484875}" srcOrd="0" destOrd="0" presId="urn:microsoft.com/office/officeart/2005/8/layout/orgChart1"/>
    <dgm:cxn modelId="{03F945E8-0CE5-44DB-8AF9-4EB70C67B9C1}" type="presParOf" srcId="{DCD3AD8A-D206-4789-8AD6-4C57B5720E66}" destId="{F71DDB31-3AD2-400E-927D-32EC193A15EB}" srcOrd="1" destOrd="0" presId="urn:microsoft.com/office/officeart/2005/8/layout/orgChart1"/>
    <dgm:cxn modelId="{7F198B23-7A5A-43D9-BFF8-C296949E91A1}" type="presParOf" srcId="{FC1D68F1-F299-4727-9F41-72D0DEDBE1DA}" destId="{A130105E-742A-4F0D-A54D-4F88A18F6595}" srcOrd="1" destOrd="0" presId="urn:microsoft.com/office/officeart/2005/8/layout/orgChart1"/>
    <dgm:cxn modelId="{967E3752-306A-477A-849D-78440136F408}" type="presParOf" srcId="{FC1D68F1-F299-4727-9F41-72D0DEDBE1DA}" destId="{D43C9092-967F-457F-AC13-9231B28C0344}" srcOrd="2" destOrd="0" presId="urn:microsoft.com/office/officeart/2005/8/layout/orgChart1"/>
    <dgm:cxn modelId="{F38E4EBE-EB54-4AC3-8D6D-96042C121CA5}" type="presParOf" srcId="{EEAC967F-107A-456F-829D-4455E4F3DF1B}" destId="{C8653A86-EBB0-467D-89FB-0615E662FB8E}" srcOrd="2" destOrd="0" presId="urn:microsoft.com/office/officeart/2005/8/layout/orgChart1"/>
    <dgm:cxn modelId="{2C084D40-DE6C-4AD3-A0E4-27C8D2E66A0D}" type="presParOf" srcId="{890593E5-0796-4424-85C8-48005F32F06E}" destId="{ACAA0827-5DFA-4707-87CF-72CF47153B16}" srcOrd="2" destOrd="0" presId="urn:microsoft.com/office/officeart/2005/8/layout/orgChart1"/>
    <dgm:cxn modelId="{100CF793-666A-41DC-A08C-D3B3EA051108}" type="presParOf" srcId="{890593E5-0796-4424-85C8-48005F32F06E}" destId="{767E1A10-9720-42DB-8E5F-1B75626ACC24}" srcOrd="3" destOrd="0" presId="urn:microsoft.com/office/officeart/2005/8/layout/orgChart1"/>
    <dgm:cxn modelId="{0E6976CB-05CD-4772-900B-EAB3EB13CC17}" type="presParOf" srcId="{767E1A10-9720-42DB-8E5F-1B75626ACC24}" destId="{D6BB42C6-FA3A-4D01-B40B-50186A49173C}" srcOrd="0" destOrd="0" presId="urn:microsoft.com/office/officeart/2005/8/layout/orgChart1"/>
    <dgm:cxn modelId="{EACBA251-D7B2-4115-85D6-B7EBC09587F7}" type="presParOf" srcId="{D6BB42C6-FA3A-4D01-B40B-50186A49173C}" destId="{F0A05004-63B6-4FA2-BE8D-A36D3F8A674F}" srcOrd="0" destOrd="0" presId="urn:microsoft.com/office/officeart/2005/8/layout/orgChart1"/>
    <dgm:cxn modelId="{3549EFBB-2686-4A8D-AFD4-415AB8022229}" type="presParOf" srcId="{D6BB42C6-FA3A-4D01-B40B-50186A49173C}" destId="{5015FE45-2140-46CE-8FC1-08949560DA30}" srcOrd="1" destOrd="0" presId="urn:microsoft.com/office/officeart/2005/8/layout/orgChart1"/>
    <dgm:cxn modelId="{0577C37B-91EB-4801-8613-0CB52B30E021}" type="presParOf" srcId="{767E1A10-9720-42DB-8E5F-1B75626ACC24}" destId="{963D249F-EA26-45F0-A788-E76C6F37EBAA}" srcOrd="1" destOrd="0" presId="urn:microsoft.com/office/officeart/2005/8/layout/orgChart1"/>
    <dgm:cxn modelId="{40BA4659-BD6B-4766-860F-DDEBE86AD285}" type="presParOf" srcId="{963D249F-EA26-45F0-A788-E76C6F37EBAA}" destId="{403353F0-17F7-4BF7-9781-32C2A7BF04D4}" srcOrd="0" destOrd="0" presId="urn:microsoft.com/office/officeart/2005/8/layout/orgChart1"/>
    <dgm:cxn modelId="{835B4082-386F-48A8-A6D9-6BC888EE6DD7}" type="presParOf" srcId="{963D249F-EA26-45F0-A788-E76C6F37EBAA}" destId="{0E1B14E0-0BE2-4593-BE09-B974044CE64D}" srcOrd="1" destOrd="0" presId="urn:microsoft.com/office/officeart/2005/8/layout/orgChart1"/>
    <dgm:cxn modelId="{241F925D-F8D7-4E3F-8AE4-90F342095203}" type="presParOf" srcId="{0E1B14E0-0BE2-4593-BE09-B974044CE64D}" destId="{627CD915-95EB-4C4E-BE9D-36C02F147B80}" srcOrd="0" destOrd="0" presId="urn:microsoft.com/office/officeart/2005/8/layout/orgChart1"/>
    <dgm:cxn modelId="{342AE9FF-C6DC-42D4-A62D-F6998F6804CB}" type="presParOf" srcId="{627CD915-95EB-4C4E-BE9D-36C02F147B80}" destId="{7AB3CD2B-802E-4E16-A143-08E6D39D101B}" srcOrd="0" destOrd="0" presId="urn:microsoft.com/office/officeart/2005/8/layout/orgChart1"/>
    <dgm:cxn modelId="{4B4E5D2D-861C-4BBB-9990-33B6699FB889}" type="presParOf" srcId="{627CD915-95EB-4C4E-BE9D-36C02F147B80}" destId="{8BDFE6F6-70E3-4CEB-A8CE-5D69A5DF6115}" srcOrd="1" destOrd="0" presId="urn:microsoft.com/office/officeart/2005/8/layout/orgChart1"/>
    <dgm:cxn modelId="{90823959-911B-4CFB-A3E7-0B325411458B}" type="presParOf" srcId="{0E1B14E0-0BE2-4593-BE09-B974044CE64D}" destId="{D33443B0-ACF0-4379-A1C6-9DC2E1FCD0A1}" srcOrd="1" destOrd="0" presId="urn:microsoft.com/office/officeart/2005/8/layout/orgChart1"/>
    <dgm:cxn modelId="{4463519C-E989-445D-BCF1-EF47100D2FCB}" type="presParOf" srcId="{0E1B14E0-0BE2-4593-BE09-B974044CE64D}" destId="{A215A203-1FE8-4F8D-9326-4CD42DE60AF1}" srcOrd="2" destOrd="0" presId="urn:microsoft.com/office/officeart/2005/8/layout/orgChart1"/>
    <dgm:cxn modelId="{48F3EC61-9C2D-40AC-B04A-44DB0BD7D68B}" type="presParOf" srcId="{963D249F-EA26-45F0-A788-E76C6F37EBAA}" destId="{E0F3A108-D8E4-4E98-B3B1-1655988607AB}" srcOrd="2" destOrd="0" presId="urn:microsoft.com/office/officeart/2005/8/layout/orgChart1"/>
    <dgm:cxn modelId="{8B205A3F-D467-4342-9184-B9A54ABC862D}" type="presParOf" srcId="{963D249F-EA26-45F0-A788-E76C6F37EBAA}" destId="{D220EBEA-C84A-4795-9703-843966E8C005}" srcOrd="3" destOrd="0" presId="urn:microsoft.com/office/officeart/2005/8/layout/orgChart1"/>
    <dgm:cxn modelId="{231439B0-ED02-4F49-9011-714B33F1FCCA}" type="presParOf" srcId="{D220EBEA-C84A-4795-9703-843966E8C005}" destId="{80A88635-F45D-4A73-8616-4DFFC6D69A90}" srcOrd="0" destOrd="0" presId="urn:microsoft.com/office/officeart/2005/8/layout/orgChart1"/>
    <dgm:cxn modelId="{3930CFCC-F3B3-4FFF-8D72-A1E30D7C724A}" type="presParOf" srcId="{80A88635-F45D-4A73-8616-4DFFC6D69A90}" destId="{6E957D87-41F9-4720-BE69-D5C8A0497444}" srcOrd="0" destOrd="0" presId="urn:microsoft.com/office/officeart/2005/8/layout/orgChart1"/>
    <dgm:cxn modelId="{DCF19C68-FBF9-41D3-A592-92648D34E16A}" type="presParOf" srcId="{80A88635-F45D-4A73-8616-4DFFC6D69A90}" destId="{A45B2ADB-FAEF-4EE8-B2A2-F6103328050A}" srcOrd="1" destOrd="0" presId="urn:microsoft.com/office/officeart/2005/8/layout/orgChart1"/>
    <dgm:cxn modelId="{7FCA6F43-F063-4767-A0D1-03ED1BBC979F}" type="presParOf" srcId="{D220EBEA-C84A-4795-9703-843966E8C005}" destId="{1502633B-F3A6-4AA5-B0FF-92DC1B2AF851}" srcOrd="1" destOrd="0" presId="urn:microsoft.com/office/officeart/2005/8/layout/orgChart1"/>
    <dgm:cxn modelId="{B8F78B4E-28B3-4A68-80C2-C0CEF0535A79}" type="presParOf" srcId="{D220EBEA-C84A-4795-9703-843966E8C005}" destId="{1738E85F-5DC0-4638-905B-4FDE2815DFF7}" srcOrd="2" destOrd="0" presId="urn:microsoft.com/office/officeart/2005/8/layout/orgChart1"/>
    <dgm:cxn modelId="{92B0FAC0-2177-42FA-93A9-1C266215B159}" type="presParOf" srcId="{963D249F-EA26-45F0-A788-E76C6F37EBAA}" destId="{5668408F-0FBC-409C-A951-7EE7D819DCAE}" srcOrd="4" destOrd="0" presId="urn:microsoft.com/office/officeart/2005/8/layout/orgChart1"/>
    <dgm:cxn modelId="{F2B42FAE-6833-40DF-B0FF-98631EBE63A7}" type="presParOf" srcId="{963D249F-EA26-45F0-A788-E76C6F37EBAA}" destId="{2C3E2E52-DA8B-4CDF-BBCD-7FA362157D4A}" srcOrd="5" destOrd="0" presId="urn:microsoft.com/office/officeart/2005/8/layout/orgChart1"/>
    <dgm:cxn modelId="{A878B2F4-39B2-4A12-AA21-60CE8E3F36B8}" type="presParOf" srcId="{2C3E2E52-DA8B-4CDF-BBCD-7FA362157D4A}" destId="{51B684EE-D10F-409A-965F-09A4637469FA}" srcOrd="0" destOrd="0" presId="urn:microsoft.com/office/officeart/2005/8/layout/orgChart1"/>
    <dgm:cxn modelId="{D31B8326-D482-40BB-A421-9B122B958BCF}" type="presParOf" srcId="{51B684EE-D10F-409A-965F-09A4637469FA}" destId="{002E82D9-E35B-43EC-83F3-523CCBE6ACB8}" srcOrd="0" destOrd="0" presId="urn:microsoft.com/office/officeart/2005/8/layout/orgChart1"/>
    <dgm:cxn modelId="{F240B9E6-0101-4EB0-B128-D329FB95FF70}" type="presParOf" srcId="{51B684EE-D10F-409A-965F-09A4637469FA}" destId="{CFEE777A-AFB5-4C76-AFFD-B97F87A92ACD}" srcOrd="1" destOrd="0" presId="urn:microsoft.com/office/officeart/2005/8/layout/orgChart1"/>
    <dgm:cxn modelId="{36DEB9FB-102F-4462-8D61-02ACE3C6123B}" type="presParOf" srcId="{2C3E2E52-DA8B-4CDF-BBCD-7FA362157D4A}" destId="{0F5CB3B1-8125-4E6D-8704-AB19D57D149F}" srcOrd="1" destOrd="0" presId="urn:microsoft.com/office/officeart/2005/8/layout/orgChart1"/>
    <dgm:cxn modelId="{5B5FA41D-EBA2-4354-B831-1F14E445EB7D}" type="presParOf" srcId="{2C3E2E52-DA8B-4CDF-BBCD-7FA362157D4A}" destId="{A392B7A0-789A-4FA4-B195-BA9533BB2D63}" srcOrd="2" destOrd="0" presId="urn:microsoft.com/office/officeart/2005/8/layout/orgChart1"/>
    <dgm:cxn modelId="{94219FB2-4496-4955-9677-DE1D92C89C13}" type="presParOf" srcId="{767E1A10-9720-42DB-8E5F-1B75626ACC24}" destId="{CE375C96-2CA2-4940-B1E9-78E96E172CDB}" srcOrd="2" destOrd="0" presId="urn:microsoft.com/office/officeart/2005/8/layout/orgChart1"/>
    <dgm:cxn modelId="{17CACD38-AAB8-4F47-BBA0-EF0E7C04FA9D}" type="presParOf" srcId="{890593E5-0796-4424-85C8-48005F32F06E}" destId="{7639AB99-AD81-4EA5-B81F-B759BC8032F9}" srcOrd="4" destOrd="0" presId="urn:microsoft.com/office/officeart/2005/8/layout/orgChart1"/>
    <dgm:cxn modelId="{7402485A-381F-4948-BC85-A21B7194AC2D}" type="presParOf" srcId="{890593E5-0796-4424-85C8-48005F32F06E}" destId="{36FE8778-A4FB-4AB9-AB12-25EC06FB4B71}" srcOrd="5" destOrd="0" presId="urn:microsoft.com/office/officeart/2005/8/layout/orgChart1"/>
    <dgm:cxn modelId="{BB29A40F-EE7A-4E5E-954A-80E59ED31A33}" type="presParOf" srcId="{36FE8778-A4FB-4AB9-AB12-25EC06FB4B71}" destId="{62B7EACD-1A5D-44FB-A9FD-C186C43203AB}" srcOrd="0" destOrd="0" presId="urn:microsoft.com/office/officeart/2005/8/layout/orgChart1"/>
    <dgm:cxn modelId="{73869B24-51F7-40AA-8F33-7A514CAD8732}" type="presParOf" srcId="{62B7EACD-1A5D-44FB-A9FD-C186C43203AB}" destId="{48635E69-9D85-485E-BC7F-66A71E8BAEAE}" srcOrd="0" destOrd="0" presId="urn:microsoft.com/office/officeart/2005/8/layout/orgChart1"/>
    <dgm:cxn modelId="{0D61E113-0481-4CEA-911F-F0E0C12C4BBF}" type="presParOf" srcId="{62B7EACD-1A5D-44FB-A9FD-C186C43203AB}" destId="{8FF112DF-8BEA-4D3A-8930-09B8721BDD62}" srcOrd="1" destOrd="0" presId="urn:microsoft.com/office/officeart/2005/8/layout/orgChart1"/>
    <dgm:cxn modelId="{8E4B9AB0-EBFD-481B-A37D-2321DAB3930E}" type="presParOf" srcId="{36FE8778-A4FB-4AB9-AB12-25EC06FB4B71}" destId="{B3111639-C19D-4C62-A537-11E002973A40}" srcOrd="1" destOrd="0" presId="urn:microsoft.com/office/officeart/2005/8/layout/orgChart1"/>
    <dgm:cxn modelId="{34C4442E-59CB-491B-BE48-2E9D02FBF02B}" type="presParOf" srcId="{B3111639-C19D-4C62-A537-11E002973A40}" destId="{82F84ECF-2BFE-4BAC-8D8F-7B7549CFD27A}" srcOrd="0" destOrd="0" presId="urn:microsoft.com/office/officeart/2005/8/layout/orgChart1"/>
    <dgm:cxn modelId="{0A6C0014-FB5C-464E-AE4E-A9EEE264EB5E}" type="presParOf" srcId="{B3111639-C19D-4C62-A537-11E002973A40}" destId="{D7D3BEAE-CEEE-4A07-9A8B-0D1DECF99D54}" srcOrd="1" destOrd="0" presId="urn:microsoft.com/office/officeart/2005/8/layout/orgChart1"/>
    <dgm:cxn modelId="{ADE57DBA-F501-4F3A-947D-D1840F93185B}" type="presParOf" srcId="{D7D3BEAE-CEEE-4A07-9A8B-0D1DECF99D54}" destId="{29A5F65E-9858-4D33-B5FB-B04FE2F6789B}" srcOrd="0" destOrd="0" presId="urn:microsoft.com/office/officeart/2005/8/layout/orgChart1"/>
    <dgm:cxn modelId="{ED465B7A-AC5A-452E-85C7-CC9D6E9A4C22}" type="presParOf" srcId="{29A5F65E-9858-4D33-B5FB-B04FE2F6789B}" destId="{1D4B1D44-8141-41B1-BC5B-A8F3AC03546F}" srcOrd="0" destOrd="0" presId="urn:microsoft.com/office/officeart/2005/8/layout/orgChart1"/>
    <dgm:cxn modelId="{43B06229-D720-4CA4-9B35-DD88A08FF135}" type="presParOf" srcId="{29A5F65E-9858-4D33-B5FB-B04FE2F6789B}" destId="{A18FD9A3-B980-4E25-9931-52C01F3D5205}" srcOrd="1" destOrd="0" presId="urn:microsoft.com/office/officeart/2005/8/layout/orgChart1"/>
    <dgm:cxn modelId="{3137E721-3740-4CB4-AFEE-4F087D1EC6DA}" type="presParOf" srcId="{D7D3BEAE-CEEE-4A07-9A8B-0D1DECF99D54}" destId="{59A4D4C3-DFF8-4085-8511-B8C3079ACAC8}" srcOrd="1" destOrd="0" presId="urn:microsoft.com/office/officeart/2005/8/layout/orgChart1"/>
    <dgm:cxn modelId="{FB8BE58F-3C54-4378-97CB-5055C8E78484}" type="presParOf" srcId="{D7D3BEAE-CEEE-4A07-9A8B-0D1DECF99D54}" destId="{B4120444-A2B6-454F-8CC5-385BBEEFF351}" srcOrd="2" destOrd="0" presId="urn:microsoft.com/office/officeart/2005/8/layout/orgChart1"/>
    <dgm:cxn modelId="{01E0884D-C2FB-403C-B0C7-0DC9CF60ABF9}" type="presParOf" srcId="{B3111639-C19D-4C62-A537-11E002973A40}" destId="{52F6519C-F8DE-4A9B-BFB5-C8A93D05042B}" srcOrd="2" destOrd="0" presId="urn:microsoft.com/office/officeart/2005/8/layout/orgChart1"/>
    <dgm:cxn modelId="{1A85951D-82AE-4872-B2FD-92B110784588}" type="presParOf" srcId="{B3111639-C19D-4C62-A537-11E002973A40}" destId="{0371F358-5104-45B0-A092-5F4FD315D37A}" srcOrd="3" destOrd="0" presId="urn:microsoft.com/office/officeart/2005/8/layout/orgChart1"/>
    <dgm:cxn modelId="{9315BC6D-71CA-44A6-8CFE-F8E20641F646}" type="presParOf" srcId="{0371F358-5104-45B0-A092-5F4FD315D37A}" destId="{1F5F72D7-1F1E-4F5F-AC71-65F9706CE05C}" srcOrd="0" destOrd="0" presId="urn:microsoft.com/office/officeart/2005/8/layout/orgChart1"/>
    <dgm:cxn modelId="{FD93765C-16A0-463C-944C-10EFC3CB5FB4}" type="presParOf" srcId="{1F5F72D7-1F1E-4F5F-AC71-65F9706CE05C}" destId="{B6D785D5-6507-4EAD-A6C2-2A2126AF7A33}" srcOrd="0" destOrd="0" presId="urn:microsoft.com/office/officeart/2005/8/layout/orgChart1"/>
    <dgm:cxn modelId="{94E3B47D-46D4-44CD-A6BD-8E960383B8ED}" type="presParOf" srcId="{1F5F72D7-1F1E-4F5F-AC71-65F9706CE05C}" destId="{3CA8DEAE-219E-4B99-B195-54755A3B992D}" srcOrd="1" destOrd="0" presId="urn:microsoft.com/office/officeart/2005/8/layout/orgChart1"/>
    <dgm:cxn modelId="{71D0E430-76D0-407C-B58F-B4AEBA009FAF}" type="presParOf" srcId="{0371F358-5104-45B0-A092-5F4FD315D37A}" destId="{0E970A5C-5987-45BC-80E5-CAD3665F0C99}" srcOrd="1" destOrd="0" presId="urn:microsoft.com/office/officeart/2005/8/layout/orgChart1"/>
    <dgm:cxn modelId="{36026F75-C8D1-4D29-B891-899E5D9EA8CA}" type="presParOf" srcId="{0371F358-5104-45B0-A092-5F4FD315D37A}" destId="{E3A851CA-B792-4493-B4A0-3EE7EE1E36C2}" srcOrd="2" destOrd="0" presId="urn:microsoft.com/office/officeart/2005/8/layout/orgChart1"/>
    <dgm:cxn modelId="{D3374B33-A413-44FE-B311-E9A28ADEC295}" type="presParOf" srcId="{B3111639-C19D-4C62-A537-11E002973A40}" destId="{46D5281B-50CF-4784-B91D-08244B7895ED}" srcOrd="4" destOrd="0" presId="urn:microsoft.com/office/officeart/2005/8/layout/orgChart1"/>
    <dgm:cxn modelId="{51DF35CB-F64B-49D4-B915-B564A7F0EBC4}" type="presParOf" srcId="{B3111639-C19D-4C62-A537-11E002973A40}" destId="{14FE5F7A-496D-4AE5-8A53-736451277A92}" srcOrd="5" destOrd="0" presId="urn:microsoft.com/office/officeart/2005/8/layout/orgChart1"/>
    <dgm:cxn modelId="{8B1E5197-0F62-458E-9693-9A0621C218FA}" type="presParOf" srcId="{14FE5F7A-496D-4AE5-8A53-736451277A92}" destId="{14040C3E-B614-43E9-95E9-3C6F7AE135E1}" srcOrd="0" destOrd="0" presId="urn:microsoft.com/office/officeart/2005/8/layout/orgChart1"/>
    <dgm:cxn modelId="{884A1875-9260-4DEC-95F7-888D242E4D44}" type="presParOf" srcId="{14040C3E-B614-43E9-95E9-3C6F7AE135E1}" destId="{20E66555-7FB5-4411-9FDC-C35D18B8FE46}" srcOrd="0" destOrd="0" presId="urn:microsoft.com/office/officeart/2005/8/layout/orgChart1"/>
    <dgm:cxn modelId="{27448AEB-72C3-48C0-A6E7-AD2FE8A6D459}" type="presParOf" srcId="{14040C3E-B614-43E9-95E9-3C6F7AE135E1}" destId="{1A711806-0B5F-430F-AF2B-1F47C5859301}" srcOrd="1" destOrd="0" presId="urn:microsoft.com/office/officeart/2005/8/layout/orgChart1"/>
    <dgm:cxn modelId="{31CB7B3B-3481-4775-868E-F759D6D87C93}" type="presParOf" srcId="{14FE5F7A-496D-4AE5-8A53-736451277A92}" destId="{092EF5E9-E08C-4B6A-B008-2F253F3F7CE6}" srcOrd="1" destOrd="0" presId="urn:microsoft.com/office/officeart/2005/8/layout/orgChart1"/>
    <dgm:cxn modelId="{0256DCCD-2284-4CD6-8EBD-0D819F1196BC}" type="presParOf" srcId="{14FE5F7A-496D-4AE5-8A53-736451277A92}" destId="{6FDF0D8C-71EB-4312-9822-804603F954A5}" srcOrd="2" destOrd="0" presId="urn:microsoft.com/office/officeart/2005/8/layout/orgChart1"/>
    <dgm:cxn modelId="{DCFA263A-66D6-4CCC-BFC7-59C5F7F18B38}" type="presParOf" srcId="{B3111639-C19D-4C62-A537-11E002973A40}" destId="{81038B57-8DFD-4B53-B5ED-21FCFB9A05FB}" srcOrd="6" destOrd="0" presId="urn:microsoft.com/office/officeart/2005/8/layout/orgChart1"/>
    <dgm:cxn modelId="{EF436B52-E914-4451-87A1-3F45C25825B0}" type="presParOf" srcId="{B3111639-C19D-4C62-A537-11E002973A40}" destId="{A43CB986-DCB8-4712-996D-424002B27F80}" srcOrd="7" destOrd="0" presId="urn:microsoft.com/office/officeart/2005/8/layout/orgChart1"/>
    <dgm:cxn modelId="{AF13E205-FD09-4FD7-98F1-EBCB5B35926C}" type="presParOf" srcId="{A43CB986-DCB8-4712-996D-424002B27F80}" destId="{A6A15EC5-C115-49D4-AD6B-D0BC6BD920AC}" srcOrd="0" destOrd="0" presId="urn:microsoft.com/office/officeart/2005/8/layout/orgChart1"/>
    <dgm:cxn modelId="{5E42609C-99DE-48D5-9E4F-A1CA67984EC2}" type="presParOf" srcId="{A6A15EC5-C115-49D4-AD6B-D0BC6BD920AC}" destId="{07798324-5F4D-4E9C-8B7F-4931D3F7338F}" srcOrd="0" destOrd="0" presId="urn:microsoft.com/office/officeart/2005/8/layout/orgChart1"/>
    <dgm:cxn modelId="{D8BB30B7-6B1E-4CE3-A75D-2E391B717635}" type="presParOf" srcId="{A6A15EC5-C115-49D4-AD6B-D0BC6BD920AC}" destId="{CA6D78E4-D056-4AA4-959D-2F4ADECB53A6}" srcOrd="1" destOrd="0" presId="urn:microsoft.com/office/officeart/2005/8/layout/orgChart1"/>
    <dgm:cxn modelId="{B48C13D2-44A4-4023-AE95-06D6C48339B9}" type="presParOf" srcId="{A43CB986-DCB8-4712-996D-424002B27F80}" destId="{19520FEF-5023-46F9-804C-B94261A280D3}" srcOrd="1" destOrd="0" presId="urn:microsoft.com/office/officeart/2005/8/layout/orgChart1"/>
    <dgm:cxn modelId="{FD8433C7-EA6F-4F26-95DA-B4078E02CBD2}" type="presParOf" srcId="{A43CB986-DCB8-4712-996D-424002B27F80}" destId="{354AA59F-1176-49FC-934B-556F76875328}" srcOrd="2" destOrd="0" presId="urn:microsoft.com/office/officeart/2005/8/layout/orgChart1"/>
    <dgm:cxn modelId="{33A4F8CD-FCC0-44BA-BDF0-B56E79FDC804}" type="presParOf" srcId="{B3111639-C19D-4C62-A537-11E002973A40}" destId="{538A1184-A72A-45DA-A50A-74613E518B17}" srcOrd="8" destOrd="0" presId="urn:microsoft.com/office/officeart/2005/8/layout/orgChart1"/>
    <dgm:cxn modelId="{4FCAE461-8380-40D2-8646-931A196925FA}" type="presParOf" srcId="{B3111639-C19D-4C62-A537-11E002973A40}" destId="{8849C38F-0A0D-4C1D-8BD0-ACCD854ACE6F}" srcOrd="9" destOrd="0" presId="urn:microsoft.com/office/officeart/2005/8/layout/orgChart1"/>
    <dgm:cxn modelId="{EDB08CC5-AFA1-4D03-B0E8-4FE147DAA81D}" type="presParOf" srcId="{8849C38F-0A0D-4C1D-8BD0-ACCD854ACE6F}" destId="{13FF9578-B2EA-46B7-9FBF-A5F83D16D28F}" srcOrd="0" destOrd="0" presId="urn:microsoft.com/office/officeart/2005/8/layout/orgChart1"/>
    <dgm:cxn modelId="{AD3C3ECE-83E6-4E43-9F90-BB23ED0AF732}" type="presParOf" srcId="{13FF9578-B2EA-46B7-9FBF-A5F83D16D28F}" destId="{407A9C1D-E982-4A45-B4C4-8FEB8B87F7BA}" srcOrd="0" destOrd="0" presId="urn:microsoft.com/office/officeart/2005/8/layout/orgChart1"/>
    <dgm:cxn modelId="{353E8608-E5EF-49A9-91B8-4F83DFA2D001}" type="presParOf" srcId="{13FF9578-B2EA-46B7-9FBF-A5F83D16D28F}" destId="{B1AC637E-629B-4164-BEE1-E67F565B3541}" srcOrd="1" destOrd="0" presId="urn:microsoft.com/office/officeart/2005/8/layout/orgChart1"/>
    <dgm:cxn modelId="{AF5119E5-8E1A-4161-9681-3E0265971D40}" type="presParOf" srcId="{8849C38F-0A0D-4C1D-8BD0-ACCD854ACE6F}" destId="{3E1923E9-83DA-40DE-A7AF-7B40A0A45F4E}" srcOrd="1" destOrd="0" presId="urn:microsoft.com/office/officeart/2005/8/layout/orgChart1"/>
    <dgm:cxn modelId="{FC10114D-F94B-4CF3-A069-C87DC6D965D7}" type="presParOf" srcId="{8849C38F-0A0D-4C1D-8BD0-ACCD854ACE6F}" destId="{6C961EFD-12EE-4485-A39A-A5BCDF45AC7A}" srcOrd="2" destOrd="0" presId="urn:microsoft.com/office/officeart/2005/8/layout/orgChart1"/>
    <dgm:cxn modelId="{011183CC-6C24-4DA2-A432-62CEB0E2ECE2}" type="presParOf" srcId="{36FE8778-A4FB-4AB9-AB12-25EC06FB4B71}" destId="{CD7686D4-D76D-40B6-9B1F-DCF9E13AF332}" srcOrd="2" destOrd="0" presId="urn:microsoft.com/office/officeart/2005/8/layout/orgChart1"/>
    <dgm:cxn modelId="{763FCD4B-49DF-47BF-A186-CE51601509E7}" type="presParOf" srcId="{890593E5-0796-4424-85C8-48005F32F06E}" destId="{B732E51E-DFEF-4D98-B467-187C6615B768}" srcOrd="6" destOrd="0" presId="urn:microsoft.com/office/officeart/2005/8/layout/orgChart1"/>
    <dgm:cxn modelId="{333462ED-4A8C-4938-B860-3F47813BE849}" type="presParOf" srcId="{890593E5-0796-4424-85C8-48005F32F06E}" destId="{1B43D857-7580-43C4-914E-5144B08EB9D1}" srcOrd="7" destOrd="0" presId="urn:microsoft.com/office/officeart/2005/8/layout/orgChart1"/>
    <dgm:cxn modelId="{13EB5FBA-4E63-420E-ABE6-F78E7C1C4002}" type="presParOf" srcId="{1B43D857-7580-43C4-914E-5144B08EB9D1}" destId="{EB013248-0184-4004-B6B3-4F11BF90BAAD}" srcOrd="0" destOrd="0" presId="urn:microsoft.com/office/officeart/2005/8/layout/orgChart1"/>
    <dgm:cxn modelId="{1F18CB99-5A46-4651-B38D-4CBE2B78092F}" type="presParOf" srcId="{EB013248-0184-4004-B6B3-4F11BF90BAAD}" destId="{8156D2D5-227F-4043-9A74-0DBD75CD3D45}" srcOrd="0" destOrd="0" presId="urn:microsoft.com/office/officeart/2005/8/layout/orgChart1"/>
    <dgm:cxn modelId="{4AA2FC0C-BE8A-4083-9ADC-FEBE1145D9AB}" type="presParOf" srcId="{EB013248-0184-4004-B6B3-4F11BF90BAAD}" destId="{4F46C515-216F-4C38-8745-A40CD3F82EEA}" srcOrd="1" destOrd="0" presId="urn:microsoft.com/office/officeart/2005/8/layout/orgChart1"/>
    <dgm:cxn modelId="{449CD531-5E0A-4FDC-B324-E8D90EE75A15}" type="presParOf" srcId="{1B43D857-7580-43C4-914E-5144B08EB9D1}" destId="{2FE45819-DABE-4F83-89F1-448C5F7DE008}" srcOrd="1" destOrd="0" presId="urn:microsoft.com/office/officeart/2005/8/layout/orgChart1"/>
    <dgm:cxn modelId="{CD4E055F-8C16-4A94-A550-6DF5ECA2157C}" type="presParOf" srcId="{2FE45819-DABE-4F83-89F1-448C5F7DE008}" destId="{8ED8706A-E7E6-4224-AAFD-D5DB36C114ED}" srcOrd="0" destOrd="0" presId="urn:microsoft.com/office/officeart/2005/8/layout/orgChart1"/>
    <dgm:cxn modelId="{A98A652C-451A-42C7-A1FE-9D99262F84C6}" type="presParOf" srcId="{2FE45819-DABE-4F83-89F1-448C5F7DE008}" destId="{6B2F7831-5448-4B61-9144-D80250255FE0}" srcOrd="1" destOrd="0" presId="urn:microsoft.com/office/officeart/2005/8/layout/orgChart1"/>
    <dgm:cxn modelId="{5C0A1814-B614-4ECC-84DE-2018F31A4852}" type="presParOf" srcId="{6B2F7831-5448-4B61-9144-D80250255FE0}" destId="{15F49AED-F14B-4323-B5FC-4DC7B9BF37B1}" srcOrd="0" destOrd="0" presId="urn:microsoft.com/office/officeart/2005/8/layout/orgChart1"/>
    <dgm:cxn modelId="{BA739DE3-BF3F-4E8F-91B4-E120BF25EE79}" type="presParOf" srcId="{15F49AED-F14B-4323-B5FC-4DC7B9BF37B1}" destId="{F321E295-4AB4-4459-9D4B-2AB720C94C8E}" srcOrd="0" destOrd="0" presId="urn:microsoft.com/office/officeart/2005/8/layout/orgChart1"/>
    <dgm:cxn modelId="{EB8B4103-0CBB-425A-A53F-85568284F03B}" type="presParOf" srcId="{15F49AED-F14B-4323-B5FC-4DC7B9BF37B1}" destId="{C06C1A7E-45E2-4908-A022-985300E12414}" srcOrd="1" destOrd="0" presId="urn:microsoft.com/office/officeart/2005/8/layout/orgChart1"/>
    <dgm:cxn modelId="{2DE21A6C-C1E5-4FC6-B4B9-3767F30B4B0D}" type="presParOf" srcId="{6B2F7831-5448-4B61-9144-D80250255FE0}" destId="{247B3910-16A7-4459-A55F-4DF1B216C289}" srcOrd="1" destOrd="0" presId="urn:microsoft.com/office/officeart/2005/8/layout/orgChart1"/>
    <dgm:cxn modelId="{3A69DF96-A233-4E7F-837B-5F9274B4542E}" type="presParOf" srcId="{6B2F7831-5448-4B61-9144-D80250255FE0}" destId="{80E996F7-CA21-41BE-B3EB-DF874CB9DEC6}" srcOrd="2" destOrd="0" presId="urn:microsoft.com/office/officeart/2005/8/layout/orgChart1"/>
    <dgm:cxn modelId="{9B233057-3E36-4512-9AC6-D1B4CE0FCCBD}" type="presParOf" srcId="{2FE45819-DABE-4F83-89F1-448C5F7DE008}" destId="{E87D408E-C147-4E54-A8E0-7637907A594E}" srcOrd="2" destOrd="0" presId="urn:microsoft.com/office/officeart/2005/8/layout/orgChart1"/>
    <dgm:cxn modelId="{E09EBA9F-994C-4347-AE6F-AA51BE2D477A}" type="presParOf" srcId="{2FE45819-DABE-4F83-89F1-448C5F7DE008}" destId="{58074AAC-C18B-4A78-81FD-8465A9C81C1D}" srcOrd="3" destOrd="0" presId="urn:microsoft.com/office/officeart/2005/8/layout/orgChart1"/>
    <dgm:cxn modelId="{813024B1-C8A5-465A-AB6C-5AA8CAA8A23F}" type="presParOf" srcId="{58074AAC-C18B-4A78-81FD-8465A9C81C1D}" destId="{85B0CB80-84AE-4AE1-B6AF-55ABA462D6E2}" srcOrd="0" destOrd="0" presId="urn:microsoft.com/office/officeart/2005/8/layout/orgChart1"/>
    <dgm:cxn modelId="{73E5E517-61E8-4526-9960-0E1FB1C2D967}" type="presParOf" srcId="{85B0CB80-84AE-4AE1-B6AF-55ABA462D6E2}" destId="{80D6A60D-AB2A-4FF3-A8C4-18F446F88B10}" srcOrd="0" destOrd="0" presId="urn:microsoft.com/office/officeart/2005/8/layout/orgChart1"/>
    <dgm:cxn modelId="{290FC842-A8C1-49CE-A898-EBDFF005A8CD}" type="presParOf" srcId="{85B0CB80-84AE-4AE1-B6AF-55ABA462D6E2}" destId="{ED9DF0B4-6166-4F8B-9B0C-55C4FABD0F14}" srcOrd="1" destOrd="0" presId="urn:microsoft.com/office/officeart/2005/8/layout/orgChart1"/>
    <dgm:cxn modelId="{B9F85CC7-1853-4C9C-9B78-6A22BBBC9DAF}" type="presParOf" srcId="{58074AAC-C18B-4A78-81FD-8465A9C81C1D}" destId="{C5316EDC-B90E-4171-B62B-5E76F501DEF2}" srcOrd="1" destOrd="0" presId="urn:microsoft.com/office/officeart/2005/8/layout/orgChart1"/>
    <dgm:cxn modelId="{B42B97C1-D714-44B6-9342-21DDCFF48BB7}" type="presParOf" srcId="{58074AAC-C18B-4A78-81FD-8465A9C81C1D}" destId="{4DD19202-45AF-4FC4-B3CE-23BD0407F45E}" srcOrd="2" destOrd="0" presId="urn:microsoft.com/office/officeart/2005/8/layout/orgChart1"/>
    <dgm:cxn modelId="{3397487A-A7A2-434B-9EB1-46112001C28E}" type="presParOf" srcId="{2FE45819-DABE-4F83-89F1-448C5F7DE008}" destId="{94817800-ED9A-49E3-9F55-E4A6A64C86BA}" srcOrd="4" destOrd="0" presId="urn:microsoft.com/office/officeart/2005/8/layout/orgChart1"/>
    <dgm:cxn modelId="{5412B9E2-6747-41F4-AE72-D9EA58FEE5BF}" type="presParOf" srcId="{2FE45819-DABE-4F83-89F1-448C5F7DE008}" destId="{E4C192ED-EBF7-4A4C-9836-BDA576E7044E}" srcOrd="5" destOrd="0" presId="urn:microsoft.com/office/officeart/2005/8/layout/orgChart1"/>
    <dgm:cxn modelId="{63727BBB-A57D-4080-B73E-FE111141FB11}" type="presParOf" srcId="{E4C192ED-EBF7-4A4C-9836-BDA576E7044E}" destId="{4EF8F041-A417-481E-B753-C802AED588A9}" srcOrd="0" destOrd="0" presId="urn:microsoft.com/office/officeart/2005/8/layout/orgChart1"/>
    <dgm:cxn modelId="{6055A4CC-714B-4AEC-8A6B-31CFB5C47DC0}" type="presParOf" srcId="{4EF8F041-A417-481E-B753-C802AED588A9}" destId="{AF9472CA-B1F1-45EC-9B42-E5F76C5D602D}" srcOrd="0" destOrd="0" presId="urn:microsoft.com/office/officeart/2005/8/layout/orgChart1"/>
    <dgm:cxn modelId="{59A8F9E7-D735-41A9-B759-755BCB0885F4}" type="presParOf" srcId="{4EF8F041-A417-481E-B753-C802AED588A9}" destId="{AF86BC9A-62C7-46AA-83EE-256D039704FD}" srcOrd="1" destOrd="0" presId="urn:microsoft.com/office/officeart/2005/8/layout/orgChart1"/>
    <dgm:cxn modelId="{323672CA-4634-40CF-BA12-61692C9E18FB}" type="presParOf" srcId="{E4C192ED-EBF7-4A4C-9836-BDA576E7044E}" destId="{ED4C0FDD-298F-43D0-84E1-14FB86D4C865}" srcOrd="1" destOrd="0" presId="urn:microsoft.com/office/officeart/2005/8/layout/orgChart1"/>
    <dgm:cxn modelId="{1FA374E7-A1E1-44A9-833D-3006F934392D}" type="presParOf" srcId="{E4C192ED-EBF7-4A4C-9836-BDA576E7044E}" destId="{D5A49FC9-57A5-4E52-9A0A-4D2C42794367}" srcOrd="2" destOrd="0" presId="urn:microsoft.com/office/officeart/2005/8/layout/orgChart1"/>
    <dgm:cxn modelId="{9C80E285-161D-4DA5-8519-E832ACE7F537}" type="presParOf" srcId="{2FE45819-DABE-4F83-89F1-448C5F7DE008}" destId="{503F5366-5F3C-4B0A-A51F-018C95718267}" srcOrd="6" destOrd="0" presId="urn:microsoft.com/office/officeart/2005/8/layout/orgChart1"/>
    <dgm:cxn modelId="{E4AF4566-CDBB-494F-90AA-D9B3BC3B8B63}" type="presParOf" srcId="{2FE45819-DABE-4F83-89F1-448C5F7DE008}" destId="{F7E0D225-4D14-43B5-8B4E-8A071EEEE908}" srcOrd="7" destOrd="0" presId="urn:microsoft.com/office/officeart/2005/8/layout/orgChart1"/>
    <dgm:cxn modelId="{E8FEF4AC-14FE-49AC-AAB9-DB8EDFF29A5E}" type="presParOf" srcId="{F7E0D225-4D14-43B5-8B4E-8A071EEEE908}" destId="{4CDDED08-FCD6-40F9-85E3-B58557848F81}" srcOrd="0" destOrd="0" presId="urn:microsoft.com/office/officeart/2005/8/layout/orgChart1"/>
    <dgm:cxn modelId="{49964AF0-BF8A-4567-9B2E-E3E0BF19B3C4}" type="presParOf" srcId="{4CDDED08-FCD6-40F9-85E3-B58557848F81}" destId="{E180E0A4-0C51-49AE-A1D6-2A85F74AFEB4}" srcOrd="0" destOrd="0" presId="urn:microsoft.com/office/officeart/2005/8/layout/orgChart1"/>
    <dgm:cxn modelId="{291313A9-A0D7-4D94-98BA-D6348BB4BE79}" type="presParOf" srcId="{4CDDED08-FCD6-40F9-85E3-B58557848F81}" destId="{45D527CA-09A5-40EA-BB7E-43744A25B205}" srcOrd="1" destOrd="0" presId="urn:microsoft.com/office/officeart/2005/8/layout/orgChart1"/>
    <dgm:cxn modelId="{02220A12-F98F-4F7A-A88E-E4BDDF81A563}" type="presParOf" srcId="{F7E0D225-4D14-43B5-8B4E-8A071EEEE908}" destId="{B5659EE7-4546-4BAA-AEA3-193EF9A001A3}" srcOrd="1" destOrd="0" presId="urn:microsoft.com/office/officeart/2005/8/layout/orgChart1"/>
    <dgm:cxn modelId="{932E3D3D-8FD5-48DD-ABF2-EA8A5DEEFDDC}" type="presParOf" srcId="{F7E0D225-4D14-43B5-8B4E-8A071EEEE908}" destId="{073F7985-C1EB-4967-BC7E-E11A0F7D8EB2}" srcOrd="2" destOrd="0" presId="urn:microsoft.com/office/officeart/2005/8/layout/orgChart1"/>
    <dgm:cxn modelId="{3B61C04B-1543-4764-A7C1-5F5428229887}" type="presParOf" srcId="{2FE45819-DABE-4F83-89F1-448C5F7DE008}" destId="{DFEB5756-9CE9-4E94-8C30-A4427CC6A81A}" srcOrd="8" destOrd="0" presId="urn:microsoft.com/office/officeart/2005/8/layout/orgChart1"/>
    <dgm:cxn modelId="{94258E6B-BEDC-480D-93CB-B137A1536062}" type="presParOf" srcId="{2FE45819-DABE-4F83-89F1-448C5F7DE008}" destId="{B6DB42CB-00EE-4C32-8CCD-992C427FB09E}" srcOrd="9" destOrd="0" presId="urn:microsoft.com/office/officeart/2005/8/layout/orgChart1"/>
    <dgm:cxn modelId="{6D0D8F92-0AE4-4592-8855-6BFDBBD198DE}" type="presParOf" srcId="{B6DB42CB-00EE-4C32-8CCD-992C427FB09E}" destId="{4FA5DC69-4972-4C88-8022-34AA6A61DF12}" srcOrd="0" destOrd="0" presId="urn:microsoft.com/office/officeart/2005/8/layout/orgChart1"/>
    <dgm:cxn modelId="{F73906DF-5640-41B9-9FD2-41DDB085C9C1}" type="presParOf" srcId="{4FA5DC69-4972-4C88-8022-34AA6A61DF12}" destId="{88DF8E32-B363-4D53-83B2-B7FB16EB5E0B}" srcOrd="0" destOrd="0" presId="urn:microsoft.com/office/officeart/2005/8/layout/orgChart1"/>
    <dgm:cxn modelId="{6E8B7DD1-A473-4004-BB6D-5EF81E6C6615}" type="presParOf" srcId="{4FA5DC69-4972-4C88-8022-34AA6A61DF12}" destId="{55A6E4BA-6DFD-4572-8925-78841D222507}" srcOrd="1" destOrd="0" presId="urn:microsoft.com/office/officeart/2005/8/layout/orgChart1"/>
    <dgm:cxn modelId="{AB499DBF-0EA5-44EC-8186-00727D8B3089}" type="presParOf" srcId="{B6DB42CB-00EE-4C32-8CCD-992C427FB09E}" destId="{47BA6651-74EF-425D-A6B9-60E5A25902F0}" srcOrd="1" destOrd="0" presId="urn:microsoft.com/office/officeart/2005/8/layout/orgChart1"/>
    <dgm:cxn modelId="{7430B285-74C1-4C1E-BCF3-983A20C28808}" type="presParOf" srcId="{B6DB42CB-00EE-4C32-8CCD-992C427FB09E}" destId="{5E8E0110-DD30-43B4-8AC6-A382C2A615FE}" srcOrd="2" destOrd="0" presId="urn:microsoft.com/office/officeart/2005/8/layout/orgChart1"/>
    <dgm:cxn modelId="{90096C0A-B3CD-4C56-BF4C-8B155FFAD4BB}" type="presParOf" srcId="{1B43D857-7580-43C4-914E-5144B08EB9D1}" destId="{88748AD9-7E56-4D8F-B109-98199F5B3C61}" srcOrd="2" destOrd="0" presId="urn:microsoft.com/office/officeart/2005/8/layout/orgChart1"/>
    <dgm:cxn modelId="{03A10FCA-82CE-40FA-B7ED-08E0534D6937}" type="presParOf" srcId="{7AC0B217-6AD2-40E6-8053-1105E99A9685}" destId="{08E067AF-BDC8-4434-A581-18A1B24CF9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B5756-9CE9-4E94-8C30-A4427CC6A81A}">
      <dsp:nvSpPr>
        <dsp:cNvPr id="0" name=""/>
        <dsp:cNvSpPr/>
      </dsp:nvSpPr>
      <dsp:spPr>
        <a:xfrm>
          <a:off x="6492211" y="1512711"/>
          <a:ext cx="187097" cy="411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6151"/>
              </a:lnTo>
              <a:lnTo>
                <a:pt x="187097" y="41161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F5366-5F3C-4B0A-A51F-018C95718267}">
      <dsp:nvSpPr>
        <dsp:cNvPr id="0" name=""/>
        <dsp:cNvSpPr/>
      </dsp:nvSpPr>
      <dsp:spPr>
        <a:xfrm>
          <a:off x="6492211" y="1512711"/>
          <a:ext cx="187097" cy="3230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0555"/>
              </a:lnTo>
              <a:lnTo>
                <a:pt x="187097" y="323055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17800-ED9A-49E3-9F55-E4A6A64C86BA}">
      <dsp:nvSpPr>
        <dsp:cNvPr id="0" name=""/>
        <dsp:cNvSpPr/>
      </dsp:nvSpPr>
      <dsp:spPr>
        <a:xfrm>
          <a:off x="6492211" y="1512711"/>
          <a:ext cx="187097" cy="234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4959"/>
              </a:lnTo>
              <a:lnTo>
                <a:pt x="187097" y="234495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D408E-C147-4E54-A8E0-7637907A594E}">
      <dsp:nvSpPr>
        <dsp:cNvPr id="0" name=""/>
        <dsp:cNvSpPr/>
      </dsp:nvSpPr>
      <dsp:spPr>
        <a:xfrm>
          <a:off x="6492211" y="1512711"/>
          <a:ext cx="187097" cy="145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9362"/>
              </a:lnTo>
              <a:lnTo>
                <a:pt x="187097" y="145936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8706A-E7E6-4224-AAFD-D5DB36C114ED}">
      <dsp:nvSpPr>
        <dsp:cNvPr id="0" name=""/>
        <dsp:cNvSpPr/>
      </dsp:nvSpPr>
      <dsp:spPr>
        <a:xfrm>
          <a:off x="6492211" y="1512711"/>
          <a:ext cx="187097" cy="573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766"/>
              </a:lnTo>
              <a:lnTo>
                <a:pt x="187097" y="5737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2E51E-DFEF-4D98-B467-187C6615B768}">
      <dsp:nvSpPr>
        <dsp:cNvPr id="0" name=""/>
        <dsp:cNvSpPr/>
      </dsp:nvSpPr>
      <dsp:spPr>
        <a:xfrm>
          <a:off x="4727255" y="627115"/>
          <a:ext cx="2263883" cy="261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968"/>
              </a:lnTo>
              <a:lnTo>
                <a:pt x="2263883" y="130968"/>
              </a:lnTo>
              <a:lnTo>
                <a:pt x="2263883" y="26193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A1184-A72A-45DA-A50A-74613E518B17}">
      <dsp:nvSpPr>
        <dsp:cNvPr id="0" name=""/>
        <dsp:cNvSpPr/>
      </dsp:nvSpPr>
      <dsp:spPr>
        <a:xfrm>
          <a:off x="4982955" y="1512711"/>
          <a:ext cx="187097" cy="411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6151"/>
              </a:lnTo>
              <a:lnTo>
                <a:pt x="187097" y="41161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38B57-8DFD-4B53-B5ED-21FCFB9A05FB}">
      <dsp:nvSpPr>
        <dsp:cNvPr id="0" name=""/>
        <dsp:cNvSpPr/>
      </dsp:nvSpPr>
      <dsp:spPr>
        <a:xfrm>
          <a:off x="4982955" y="1512711"/>
          <a:ext cx="187097" cy="3230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0555"/>
              </a:lnTo>
              <a:lnTo>
                <a:pt x="187097" y="323055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5281B-50CF-4784-B91D-08244B7895ED}">
      <dsp:nvSpPr>
        <dsp:cNvPr id="0" name=""/>
        <dsp:cNvSpPr/>
      </dsp:nvSpPr>
      <dsp:spPr>
        <a:xfrm>
          <a:off x="4982955" y="1512711"/>
          <a:ext cx="187097" cy="234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4959"/>
              </a:lnTo>
              <a:lnTo>
                <a:pt x="187097" y="234495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6519C-F8DE-4A9B-BFB5-C8A93D05042B}">
      <dsp:nvSpPr>
        <dsp:cNvPr id="0" name=""/>
        <dsp:cNvSpPr/>
      </dsp:nvSpPr>
      <dsp:spPr>
        <a:xfrm>
          <a:off x="4982955" y="1512711"/>
          <a:ext cx="187097" cy="145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9362"/>
              </a:lnTo>
              <a:lnTo>
                <a:pt x="187097" y="145936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84ECF-2BFE-4BAC-8D8F-7B7549CFD27A}">
      <dsp:nvSpPr>
        <dsp:cNvPr id="0" name=""/>
        <dsp:cNvSpPr/>
      </dsp:nvSpPr>
      <dsp:spPr>
        <a:xfrm>
          <a:off x="4982955" y="1512711"/>
          <a:ext cx="187097" cy="573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766"/>
              </a:lnTo>
              <a:lnTo>
                <a:pt x="187097" y="5737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39AB99-AD81-4EA5-B81F-B759BC8032F9}">
      <dsp:nvSpPr>
        <dsp:cNvPr id="0" name=""/>
        <dsp:cNvSpPr/>
      </dsp:nvSpPr>
      <dsp:spPr>
        <a:xfrm>
          <a:off x="4727255" y="627115"/>
          <a:ext cx="754627" cy="261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968"/>
              </a:lnTo>
              <a:lnTo>
                <a:pt x="754627" y="130968"/>
              </a:lnTo>
              <a:lnTo>
                <a:pt x="754627" y="26193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8408F-0FBC-409C-A951-7EE7D819DCAE}">
      <dsp:nvSpPr>
        <dsp:cNvPr id="0" name=""/>
        <dsp:cNvSpPr/>
      </dsp:nvSpPr>
      <dsp:spPr>
        <a:xfrm>
          <a:off x="3473700" y="1512711"/>
          <a:ext cx="187097" cy="234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4959"/>
              </a:lnTo>
              <a:lnTo>
                <a:pt x="187097" y="234495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3A108-D8E4-4E98-B3B1-1655988607AB}">
      <dsp:nvSpPr>
        <dsp:cNvPr id="0" name=""/>
        <dsp:cNvSpPr/>
      </dsp:nvSpPr>
      <dsp:spPr>
        <a:xfrm>
          <a:off x="3473700" y="1512711"/>
          <a:ext cx="187097" cy="145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9362"/>
              </a:lnTo>
              <a:lnTo>
                <a:pt x="187097" y="145936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353F0-17F7-4BF7-9781-32C2A7BF04D4}">
      <dsp:nvSpPr>
        <dsp:cNvPr id="0" name=""/>
        <dsp:cNvSpPr/>
      </dsp:nvSpPr>
      <dsp:spPr>
        <a:xfrm>
          <a:off x="3473700" y="1512711"/>
          <a:ext cx="187097" cy="573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766"/>
              </a:lnTo>
              <a:lnTo>
                <a:pt x="187097" y="5737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A0827-5DFA-4707-87CF-72CF47153B16}">
      <dsp:nvSpPr>
        <dsp:cNvPr id="0" name=""/>
        <dsp:cNvSpPr/>
      </dsp:nvSpPr>
      <dsp:spPr>
        <a:xfrm>
          <a:off x="3972627" y="627115"/>
          <a:ext cx="754627" cy="261936"/>
        </a:xfrm>
        <a:custGeom>
          <a:avLst/>
          <a:gdLst/>
          <a:ahLst/>
          <a:cxnLst/>
          <a:rect l="0" t="0" r="0" b="0"/>
          <a:pathLst>
            <a:path>
              <a:moveTo>
                <a:pt x="754627" y="0"/>
              </a:moveTo>
              <a:lnTo>
                <a:pt x="754627" y="130968"/>
              </a:lnTo>
              <a:lnTo>
                <a:pt x="0" y="130968"/>
              </a:lnTo>
              <a:lnTo>
                <a:pt x="0" y="26193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CAC2A-6FDA-48B6-B1D0-76A94ACC4B00}">
      <dsp:nvSpPr>
        <dsp:cNvPr id="0" name=""/>
        <dsp:cNvSpPr/>
      </dsp:nvSpPr>
      <dsp:spPr>
        <a:xfrm>
          <a:off x="1964444" y="1512711"/>
          <a:ext cx="187097" cy="234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4959"/>
              </a:lnTo>
              <a:lnTo>
                <a:pt x="187097" y="234495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535C4-0595-49B2-BA72-0631267464AA}">
      <dsp:nvSpPr>
        <dsp:cNvPr id="0" name=""/>
        <dsp:cNvSpPr/>
      </dsp:nvSpPr>
      <dsp:spPr>
        <a:xfrm>
          <a:off x="1964444" y="1512711"/>
          <a:ext cx="187097" cy="145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9362"/>
              </a:lnTo>
              <a:lnTo>
                <a:pt x="187097" y="145936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E5E5F-FBD7-4CB8-918C-EC61522A2394}">
      <dsp:nvSpPr>
        <dsp:cNvPr id="0" name=""/>
        <dsp:cNvSpPr/>
      </dsp:nvSpPr>
      <dsp:spPr>
        <a:xfrm>
          <a:off x="1964444" y="1512711"/>
          <a:ext cx="187097" cy="573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766"/>
              </a:lnTo>
              <a:lnTo>
                <a:pt x="187097" y="5737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851006-40C5-49DD-83F3-F9339074024C}">
      <dsp:nvSpPr>
        <dsp:cNvPr id="0" name=""/>
        <dsp:cNvSpPr/>
      </dsp:nvSpPr>
      <dsp:spPr>
        <a:xfrm>
          <a:off x="2463372" y="627115"/>
          <a:ext cx="2263883" cy="261936"/>
        </a:xfrm>
        <a:custGeom>
          <a:avLst/>
          <a:gdLst/>
          <a:ahLst/>
          <a:cxnLst/>
          <a:rect l="0" t="0" r="0" b="0"/>
          <a:pathLst>
            <a:path>
              <a:moveTo>
                <a:pt x="2263883" y="0"/>
              </a:moveTo>
              <a:lnTo>
                <a:pt x="2263883" y="130968"/>
              </a:lnTo>
              <a:lnTo>
                <a:pt x="0" y="130968"/>
              </a:lnTo>
              <a:lnTo>
                <a:pt x="0" y="26193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07F06-78B3-45B2-A631-FA4A38EF8FFC}">
      <dsp:nvSpPr>
        <dsp:cNvPr id="0" name=""/>
        <dsp:cNvSpPr/>
      </dsp:nvSpPr>
      <dsp:spPr>
        <a:xfrm>
          <a:off x="4103596" y="3456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Assistant Director of Finance, Revenues and Benefits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(Deputy S151)</a:t>
          </a:r>
        </a:p>
      </dsp:txBody>
      <dsp:txXfrm>
        <a:off x="4103596" y="3456"/>
        <a:ext cx="1247318" cy="623659"/>
      </dsp:txXfrm>
    </dsp:sp>
    <dsp:sp modelId="{FA61E6BD-6ED1-4410-89E0-ABB3038FBE58}">
      <dsp:nvSpPr>
        <dsp:cNvPr id="0" name=""/>
        <dsp:cNvSpPr/>
      </dsp:nvSpPr>
      <dsp:spPr>
        <a:xfrm>
          <a:off x="1839713" y="889052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Financial System, Reporting and Transformation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1839713" y="889052"/>
        <a:ext cx="1247318" cy="623659"/>
      </dsp:txXfrm>
    </dsp:sp>
    <dsp:sp modelId="{92C388CA-5CAE-48E1-B7B0-F5884A19EF9C}">
      <dsp:nvSpPr>
        <dsp:cNvPr id="0" name=""/>
        <dsp:cNvSpPr/>
      </dsp:nvSpPr>
      <dsp:spPr>
        <a:xfrm>
          <a:off x="2151542" y="1774648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Financial Systems, Reporting &amp; Transformation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2151542" y="1774648"/>
        <a:ext cx="1247318" cy="623659"/>
      </dsp:txXfrm>
    </dsp:sp>
    <dsp:sp modelId="{0911047D-03C5-4655-8CBF-668AEDE9464C}">
      <dsp:nvSpPr>
        <dsp:cNvPr id="0" name=""/>
        <dsp:cNvSpPr/>
      </dsp:nvSpPr>
      <dsp:spPr>
        <a:xfrm>
          <a:off x="2151542" y="2660244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Financial Services Support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2.0 FTE</a:t>
          </a:r>
        </a:p>
      </dsp:txBody>
      <dsp:txXfrm>
        <a:off x="2151542" y="2660244"/>
        <a:ext cx="1247318" cy="623659"/>
      </dsp:txXfrm>
    </dsp:sp>
    <dsp:sp modelId="{8BCB4BF6-1988-4CD5-A445-B68F79484875}">
      <dsp:nvSpPr>
        <dsp:cNvPr id="0" name=""/>
        <dsp:cNvSpPr/>
      </dsp:nvSpPr>
      <dsp:spPr>
        <a:xfrm>
          <a:off x="2151542" y="3545841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Financial Systems and Reporting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2151542" y="3545841"/>
        <a:ext cx="1247318" cy="623659"/>
      </dsp:txXfrm>
    </dsp:sp>
    <dsp:sp modelId="{F0A05004-63B6-4FA2-BE8D-A36D3F8A674F}">
      <dsp:nvSpPr>
        <dsp:cNvPr id="0" name=""/>
        <dsp:cNvSpPr/>
      </dsp:nvSpPr>
      <dsp:spPr>
        <a:xfrm>
          <a:off x="3348968" y="889052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Principal Accountant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(Capital and Treasury)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3348968" y="889052"/>
        <a:ext cx="1247318" cy="623659"/>
      </dsp:txXfrm>
    </dsp:sp>
    <dsp:sp modelId="{7AB3CD2B-802E-4E16-A143-08E6D39D101B}">
      <dsp:nvSpPr>
        <dsp:cNvPr id="0" name=""/>
        <dsp:cNvSpPr/>
      </dsp:nvSpPr>
      <dsp:spPr>
        <a:xfrm>
          <a:off x="3660798" y="1774648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Corporate Accountant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3660798" y="1774648"/>
        <a:ext cx="1247318" cy="623659"/>
      </dsp:txXfrm>
    </dsp:sp>
    <dsp:sp modelId="{6E957D87-41F9-4720-BE69-D5C8A0497444}">
      <dsp:nvSpPr>
        <dsp:cNvPr id="0" name=""/>
        <dsp:cNvSpPr/>
      </dsp:nvSpPr>
      <dsp:spPr>
        <a:xfrm>
          <a:off x="3660798" y="2660244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 Business Partner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3.0 FTE</a:t>
          </a:r>
        </a:p>
      </dsp:txBody>
      <dsp:txXfrm>
        <a:off x="3660798" y="2660244"/>
        <a:ext cx="1247318" cy="623659"/>
      </dsp:txXfrm>
    </dsp:sp>
    <dsp:sp modelId="{002E82D9-E35B-43EC-83F3-523CCBE6ACB8}">
      <dsp:nvSpPr>
        <dsp:cNvPr id="0" name=""/>
        <dsp:cNvSpPr/>
      </dsp:nvSpPr>
      <dsp:spPr>
        <a:xfrm>
          <a:off x="3660798" y="3545841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Assistant Accountant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2.8 FTE</a:t>
          </a:r>
        </a:p>
      </dsp:txBody>
      <dsp:txXfrm>
        <a:off x="3660798" y="3545841"/>
        <a:ext cx="1247318" cy="623659"/>
      </dsp:txXfrm>
    </dsp:sp>
    <dsp:sp modelId="{48635E69-9D85-485E-BC7F-66A71E8BAEAE}">
      <dsp:nvSpPr>
        <dsp:cNvPr id="0" name=""/>
        <dsp:cNvSpPr/>
      </dsp:nvSpPr>
      <dsp:spPr>
        <a:xfrm>
          <a:off x="4858224" y="889052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Revenues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4858224" y="889052"/>
        <a:ext cx="1247318" cy="623659"/>
      </dsp:txXfrm>
    </dsp:sp>
    <dsp:sp modelId="{1D4B1D44-8141-41B1-BC5B-A8F3AC03546F}">
      <dsp:nvSpPr>
        <dsp:cNvPr id="0" name=""/>
        <dsp:cNvSpPr/>
      </dsp:nvSpPr>
      <dsp:spPr>
        <a:xfrm>
          <a:off x="5170053" y="1774648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Compliance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2.0 FTE</a:t>
          </a:r>
        </a:p>
      </dsp:txBody>
      <dsp:txXfrm>
        <a:off x="5170053" y="1774648"/>
        <a:ext cx="1247318" cy="623659"/>
      </dsp:txXfrm>
    </dsp:sp>
    <dsp:sp modelId="{B6D785D5-6507-4EAD-A6C2-2A2126AF7A33}">
      <dsp:nvSpPr>
        <dsp:cNvPr id="0" name=""/>
        <dsp:cNvSpPr/>
      </dsp:nvSpPr>
      <dsp:spPr>
        <a:xfrm>
          <a:off x="5170053" y="2660244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Recovery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2.0 FTE</a:t>
          </a:r>
        </a:p>
      </dsp:txBody>
      <dsp:txXfrm>
        <a:off x="5170053" y="2660244"/>
        <a:ext cx="1247318" cy="623659"/>
      </dsp:txXfrm>
    </dsp:sp>
    <dsp:sp modelId="{20E66555-7FB5-4411-9FDC-C35D18B8FE46}">
      <dsp:nvSpPr>
        <dsp:cNvPr id="0" name=""/>
        <dsp:cNvSpPr/>
      </dsp:nvSpPr>
      <dsp:spPr>
        <a:xfrm>
          <a:off x="5170053" y="3545841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Enforcement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2.9 FTE</a:t>
          </a:r>
        </a:p>
      </dsp:txBody>
      <dsp:txXfrm>
        <a:off x="5170053" y="3545841"/>
        <a:ext cx="1247318" cy="623659"/>
      </dsp:txXfrm>
    </dsp:sp>
    <dsp:sp modelId="{07798324-5F4D-4E9C-8B7F-4931D3F7338F}">
      <dsp:nvSpPr>
        <dsp:cNvPr id="0" name=""/>
        <dsp:cNvSpPr/>
      </dsp:nvSpPr>
      <dsp:spPr>
        <a:xfrm>
          <a:off x="5170053" y="4431437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Local Taxation Inspector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2.0 </a:t>
          </a:r>
          <a:r>
            <a:rPr lang="en-GB" sz="900" kern="1200" dirty="0"/>
            <a:t>FTE</a:t>
          </a:r>
        </a:p>
      </dsp:txBody>
      <dsp:txXfrm>
        <a:off x="5170053" y="4431437"/>
        <a:ext cx="1247318" cy="623659"/>
      </dsp:txXfrm>
    </dsp:sp>
    <dsp:sp modelId="{407A9C1D-E982-4A45-B4C4-8FEB8B87F7BA}">
      <dsp:nvSpPr>
        <dsp:cNvPr id="0" name=""/>
        <dsp:cNvSpPr/>
      </dsp:nvSpPr>
      <dsp:spPr>
        <a:xfrm>
          <a:off x="5170053" y="5317033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Generic Revenues &amp; Benefits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1.75 FTE</a:t>
          </a:r>
        </a:p>
      </dsp:txBody>
      <dsp:txXfrm>
        <a:off x="5170053" y="5317033"/>
        <a:ext cx="1247318" cy="623659"/>
      </dsp:txXfrm>
    </dsp:sp>
    <dsp:sp modelId="{8156D2D5-227F-4043-9A74-0DBD75CD3D45}">
      <dsp:nvSpPr>
        <dsp:cNvPr id="0" name=""/>
        <dsp:cNvSpPr/>
      </dsp:nvSpPr>
      <dsp:spPr>
        <a:xfrm>
          <a:off x="6367479" y="889052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Benefits Manager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6367479" y="889052"/>
        <a:ext cx="1247318" cy="623659"/>
      </dsp:txXfrm>
    </dsp:sp>
    <dsp:sp modelId="{F321E295-4AB4-4459-9D4B-2AB720C94C8E}">
      <dsp:nvSpPr>
        <dsp:cNvPr id="0" name=""/>
        <dsp:cNvSpPr/>
      </dsp:nvSpPr>
      <dsp:spPr>
        <a:xfrm>
          <a:off x="6679309" y="1774648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Revenues and Benefits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2.0 FTE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6679309" y="1774648"/>
        <a:ext cx="1247318" cy="623659"/>
      </dsp:txXfrm>
    </dsp:sp>
    <dsp:sp modelId="{80D6A60D-AB2A-4FF3-A8C4-18F446F88B10}">
      <dsp:nvSpPr>
        <dsp:cNvPr id="0" name=""/>
        <dsp:cNvSpPr/>
      </dsp:nvSpPr>
      <dsp:spPr>
        <a:xfrm>
          <a:off x="6679309" y="2660244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Subsidy and Assurance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6679309" y="2660244"/>
        <a:ext cx="1247318" cy="623659"/>
      </dsp:txXfrm>
    </dsp:sp>
    <dsp:sp modelId="{AF9472CA-B1F1-45EC-9B42-E5F76C5D602D}">
      <dsp:nvSpPr>
        <dsp:cNvPr id="0" name=""/>
        <dsp:cNvSpPr/>
      </dsp:nvSpPr>
      <dsp:spPr>
        <a:xfrm>
          <a:off x="6679309" y="3545841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Revenues &amp; Benefits Officer</a:t>
          </a:r>
          <a:endParaRPr lang="en-GB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9.6 FTE</a:t>
          </a:r>
        </a:p>
      </dsp:txBody>
      <dsp:txXfrm>
        <a:off x="6679309" y="3545841"/>
        <a:ext cx="1247318" cy="623659"/>
      </dsp:txXfrm>
    </dsp:sp>
    <dsp:sp modelId="{E180E0A4-0C51-49AE-A1D6-2A85F74AFEB4}">
      <dsp:nvSpPr>
        <dsp:cNvPr id="0" name=""/>
        <dsp:cNvSpPr/>
      </dsp:nvSpPr>
      <dsp:spPr>
        <a:xfrm>
          <a:off x="6679309" y="4431437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Supported Accommodation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6679309" y="4431437"/>
        <a:ext cx="1247318" cy="623659"/>
      </dsp:txXfrm>
    </dsp:sp>
    <dsp:sp modelId="{88DF8E32-B363-4D53-83B2-B7FB16EB5E0B}">
      <dsp:nvSpPr>
        <dsp:cNvPr id="0" name=""/>
        <dsp:cNvSpPr/>
      </dsp:nvSpPr>
      <dsp:spPr>
        <a:xfrm>
          <a:off x="6679309" y="5317033"/>
          <a:ext cx="1247318" cy="623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Contact Centre Systems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1.0 FTE</a:t>
          </a:r>
        </a:p>
      </dsp:txBody>
      <dsp:txXfrm>
        <a:off x="6679309" y="5317033"/>
        <a:ext cx="1247318" cy="62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864B4-0B9F-4670-A38A-DE7D13769EA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4BDC1-F442-4536-AAD9-B96ABA6B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1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EF67D-2E31-4A81-9AFA-AF16BC331B4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91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27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20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08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89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42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0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9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47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59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44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B95D-EDA1-4455-8980-1FF94F2AFF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50D2-7278-4FA3-8FAE-15194E096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65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3923AEB-B732-0013-3F3F-6375A5FF57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019448"/>
              </p:ext>
            </p:extLst>
          </p:nvPr>
        </p:nvGraphicFramePr>
        <p:xfrm>
          <a:off x="1879121" y="288484"/>
          <a:ext cx="9766341" cy="5944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85868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WYRE COUNCIL">
      <a:dk1>
        <a:sysClr val="windowText" lastClr="000000"/>
      </a:dk1>
      <a:lt1>
        <a:sysClr val="window" lastClr="FFFFFF"/>
      </a:lt1>
      <a:dk2>
        <a:srgbClr val="0068B0"/>
      </a:dk2>
      <a:lt2>
        <a:srgbClr val="FFFFFF"/>
      </a:lt2>
      <a:accent1>
        <a:srgbClr val="92D050"/>
      </a:accent1>
      <a:accent2>
        <a:srgbClr val="ED13B9"/>
      </a:accent2>
      <a:accent3>
        <a:srgbClr val="00B0F0"/>
      </a:accent3>
      <a:accent4>
        <a:srgbClr val="FFC000"/>
      </a:accent4>
      <a:accent5>
        <a:srgbClr val="ED7D31"/>
      </a:accent5>
      <a:accent6>
        <a:srgbClr val="7030A0"/>
      </a:accent6>
      <a:hlink>
        <a:srgbClr val="85C0FB"/>
      </a:hlink>
      <a:folHlink>
        <a:srgbClr val="48A1F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5D13B8B0F52F48A8FAC006FCA93818" ma:contentTypeVersion="3" ma:contentTypeDescription="Create a new document." ma:contentTypeScope="" ma:versionID="9f66568f4f9e0fa5e7d3772ff14c818f">
  <xsd:schema xmlns:xsd="http://www.w3.org/2001/XMLSchema" xmlns:xs="http://www.w3.org/2001/XMLSchema" xmlns:p="http://schemas.microsoft.com/office/2006/metadata/properties" xmlns:ns2="97a2df01-f562-4885-9760-f3416d108d24" targetNamespace="http://schemas.microsoft.com/office/2006/metadata/properties" ma:root="true" ma:fieldsID="72c8cb1fb51b97766f98bb4a94960be3" ns2:_="">
    <xsd:import namespace="97a2df01-f562-4885-9760-f3416d108d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a2df01-f562-4885-9760-f3416d108d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5752C1-67AA-49A6-B8CF-664DA17F4BDD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7a2df01-f562-4885-9760-f3416d108d2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3AC5B60-91D9-4128-8B8F-1326A17A5485}">
  <ds:schemaRefs>
    <ds:schemaRef ds:uri="97a2df01-f562-4885-9760-f3416d108d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7C61F4-870D-45C0-B48C-2C3F88B63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129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Huddleston, Rebecca</dc:creator>
  <cp:lastModifiedBy>Whittaker, Marc</cp:lastModifiedBy>
  <cp:revision>14</cp:revision>
  <cp:lastPrinted>2024-02-05T10:43:58Z</cp:lastPrinted>
  <dcterms:created xsi:type="dcterms:W3CDTF">2023-09-17T19:56:35Z</dcterms:created>
  <dcterms:modified xsi:type="dcterms:W3CDTF">2024-12-04T16:08:22Z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0x010100655D13B8B0F52F48A8FAC006FCA93818</vt:lpwstr>
  </property>
</Properties>
</file>